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5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88C5CA-34D7-4CA2-B539-EE6BC78895FC}">
  <a:tblStyle styleId="{7988C5CA-34D7-4CA2-B539-EE6BC78895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990"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87a5ccf0f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f87a5ccf0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87a5ccf0f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f87a5ccf0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87a5ccf0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f87a5ccf0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87a5ccf0f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f87a5ccf0f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87a5ccf0f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f87a5ccf0f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87a5ccf0f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87a5ccf0f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f87a5ccf0f_0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f87a5ccf0f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87a5ccf0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87a5ccf0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f87a5ccf0f_0_7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f87a5ccf0f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8253e8d2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8253e8d2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f87a5ccf0f_0_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f87a5ccf0f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f87a5ccf0f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f87a5ccf0f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f87a5ccf0f_0_9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f87a5ccf0f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87a5ccf0f_0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f87a5ccf0f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f87a5ccf0f_0_1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f87a5ccf0f_0_1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f87a5ccf0f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f87a5ccf0f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f87a5ccf0f_0_1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87a5ccf0f_0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f87a5ccf0f_0_1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f87a5ccf0f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f87a5ccf0f_0_1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f87a5ccf0f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f87a5ccf0f_0_1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f87a5ccf0f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8253e8d2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8253e8d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f8253e8d2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f8253e8d2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f87a5ccf0f_0_1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f87a5ccf0f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f8253e8d2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f8253e8d2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f8253e8d2a_0_9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f8253e8d2a_0_9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f8253e8d2a_0_9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f8253e8d2a_0_9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f8253e8d2a_0_9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f8253e8d2a_0_9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f8253e8d2a_0_9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f8253e8d2a_0_9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8253e8d2a_0_9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8253e8d2a_0_9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f8253e8d2a_0_9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f8253e8d2a_0_9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7"/>
        <p:cNvGrpSpPr/>
        <p:nvPr/>
      </p:nvGrpSpPr>
      <p:grpSpPr>
        <a:xfrm>
          <a:off x="0" y="0"/>
          <a:ext cx="0" cy="0"/>
          <a:chOff x="0" y="0"/>
          <a:chExt cx="0" cy="0"/>
        </a:xfrm>
      </p:grpSpPr>
      <p:sp>
        <p:nvSpPr>
          <p:cNvPr id="5228" name="Google Shape;5228;gf8253e8d2a_0_12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9" name="Google Shape;5229;gf8253e8d2a_0_1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6"/>
        <p:cNvGrpSpPr/>
        <p:nvPr/>
      </p:nvGrpSpPr>
      <p:grpSpPr>
        <a:xfrm>
          <a:off x="0" y="0"/>
          <a:ext cx="0" cy="0"/>
          <a:chOff x="0" y="0"/>
          <a:chExt cx="0" cy="0"/>
        </a:xfrm>
      </p:grpSpPr>
      <p:sp>
        <p:nvSpPr>
          <p:cNvPr id="5647" name="Google Shape;5647;gf8253e8d2a_0_13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8" name="Google Shape;5648;gf8253e8d2a_0_13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6"/>
        <p:cNvGrpSpPr/>
        <p:nvPr/>
      </p:nvGrpSpPr>
      <p:grpSpPr>
        <a:xfrm>
          <a:off x="0" y="0"/>
          <a:ext cx="0" cy="0"/>
          <a:chOff x="0" y="0"/>
          <a:chExt cx="0" cy="0"/>
        </a:xfrm>
      </p:grpSpPr>
      <p:sp>
        <p:nvSpPr>
          <p:cNvPr id="5817" name="Google Shape;5817;gf8253e8d2a_0_13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8" name="Google Shape;5818;gf8253e8d2a_0_1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1"/>
        <p:cNvGrpSpPr/>
        <p:nvPr/>
      </p:nvGrpSpPr>
      <p:grpSpPr>
        <a:xfrm>
          <a:off x="0" y="0"/>
          <a:ext cx="0" cy="0"/>
          <a:chOff x="0" y="0"/>
          <a:chExt cx="0" cy="0"/>
        </a:xfrm>
      </p:grpSpPr>
      <p:sp>
        <p:nvSpPr>
          <p:cNvPr id="6222" name="Google Shape;6222;gf8253e8d2a_0_13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3" name="Google Shape;6223;gf8253e8d2a_0_13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1"/>
        <p:cNvGrpSpPr/>
        <p:nvPr/>
      </p:nvGrpSpPr>
      <p:grpSpPr>
        <a:xfrm>
          <a:off x="0" y="0"/>
          <a:ext cx="0" cy="0"/>
          <a:chOff x="0" y="0"/>
          <a:chExt cx="0" cy="0"/>
        </a:xfrm>
      </p:grpSpPr>
      <p:sp>
        <p:nvSpPr>
          <p:cNvPr id="6602" name="Google Shape;6602;gf8253e8d2a_0_14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3" name="Google Shape;6603;gf8253e8d2a_0_14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5"/>
        <p:cNvGrpSpPr/>
        <p:nvPr/>
      </p:nvGrpSpPr>
      <p:grpSpPr>
        <a:xfrm>
          <a:off x="0" y="0"/>
          <a:ext cx="0" cy="0"/>
          <a:chOff x="0" y="0"/>
          <a:chExt cx="0" cy="0"/>
        </a:xfrm>
      </p:grpSpPr>
      <p:sp>
        <p:nvSpPr>
          <p:cNvPr id="7016" name="Google Shape;7016;gf8253e8d2a_0_14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7" name="Google Shape;7017;gf8253e8d2a_0_14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6"/>
        <p:cNvGrpSpPr/>
        <p:nvPr/>
      </p:nvGrpSpPr>
      <p:grpSpPr>
        <a:xfrm>
          <a:off x="0" y="0"/>
          <a:ext cx="0" cy="0"/>
          <a:chOff x="0" y="0"/>
          <a:chExt cx="0" cy="0"/>
        </a:xfrm>
      </p:grpSpPr>
      <p:sp>
        <p:nvSpPr>
          <p:cNvPr id="7377" name="Google Shape;7377;gf8253e8d2a_0_14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8" name="Google Shape;7378;gf8253e8d2a_0_14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6"/>
        <p:cNvGrpSpPr/>
        <p:nvPr/>
      </p:nvGrpSpPr>
      <p:grpSpPr>
        <a:xfrm>
          <a:off x="0" y="0"/>
          <a:ext cx="0" cy="0"/>
          <a:chOff x="0" y="0"/>
          <a:chExt cx="0" cy="0"/>
        </a:xfrm>
      </p:grpSpPr>
      <p:sp>
        <p:nvSpPr>
          <p:cNvPr id="7887" name="Google Shape;7887;gf8253e8d2a_0_15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8" name="Google Shape;7888;gf8253e8d2a_0_15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6"/>
        <p:cNvGrpSpPr/>
        <p:nvPr/>
      </p:nvGrpSpPr>
      <p:grpSpPr>
        <a:xfrm>
          <a:off x="0" y="0"/>
          <a:ext cx="0" cy="0"/>
          <a:chOff x="0" y="0"/>
          <a:chExt cx="0" cy="0"/>
        </a:xfrm>
      </p:grpSpPr>
      <p:sp>
        <p:nvSpPr>
          <p:cNvPr id="8507" name="Google Shape;8507;gf8253e8d2a_0_16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8" name="Google Shape;8508;gf8253e8d2a_0_16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0"/>
        <p:cNvGrpSpPr/>
        <p:nvPr/>
      </p:nvGrpSpPr>
      <p:grpSpPr>
        <a:xfrm>
          <a:off x="0" y="0"/>
          <a:ext cx="0" cy="0"/>
          <a:chOff x="0" y="0"/>
          <a:chExt cx="0" cy="0"/>
        </a:xfrm>
      </p:grpSpPr>
      <p:sp>
        <p:nvSpPr>
          <p:cNvPr id="9101" name="Google Shape;9101;gf8253e8d2a_0_16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2" name="Google Shape;9102;gf8253e8d2a_0_16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1"/>
        <p:cNvGrpSpPr/>
        <p:nvPr/>
      </p:nvGrpSpPr>
      <p:grpSpPr>
        <a:xfrm>
          <a:off x="0" y="0"/>
          <a:ext cx="0" cy="0"/>
          <a:chOff x="0" y="0"/>
          <a:chExt cx="0" cy="0"/>
        </a:xfrm>
      </p:grpSpPr>
      <p:sp>
        <p:nvSpPr>
          <p:cNvPr id="9422" name="Google Shape;9422;gf8253e8d2a_0_16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3" name="Google Shape;9423;gf8253e8d2a_0_16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87a5ccf0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87a5ccf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9"/>
        <p:cNvGrpSpPr/>
        <p:nvPr/>
      </p:nvGrpSpPr>
      <p:grpSpPr>
        <a:xfrm>
          <a:off x="0" y="0"/>
          <a:ext cx="0" cy="0"/>
          <a:chOff x="0" y="0"/>
          <a:chExt cx="0" cy="0"/>
        </a:xfrm>
      </p:grpSpPr>
      <p:sp>
        <p:nvSpPr>
          <p:cNvPr id="9730" name="Google Shape;9730;gf8253e8d2a_0_18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1" name="Google Shape;9731;gf8253e8d2a_0_1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f8253e8d2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f8253e8d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87a5ccf0f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87a5ccf0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87a5ccf0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f87a5ccf0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f87a5ccf0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f87a5ccf0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558050"/>
            <a:ext cx="4325400" cy="17490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5200"/>
              <a:buNone/>
              <a:defRPr sz="52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720000" y="3245938"/>
            <a:ext cx="4230300" cy="49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1734825" y="1632775"/>
            <a:ext cx="5674500" cy="1589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2718550" y="3256225"/>
            <a:ext cx="3724800" cy="6885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8" name="Google Shape;68;p11"/>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73"/>
        <p:cNvGrpSpPr/>
        <p:nvPr/>
      </p:nvGrpSpPr>
      <p:grpSpPr>
        <a:xfrm>
          <a:off x="0" y="0"/>
          <a:ext cx="0" cy="0"/>
          <a:chOff x="0" y="0"/>
          <a:chExt cx="0" cy="0"/>
        </a:xfrm>
      </p:grpSpPr>
      <p:sp>
        <p:nvSpPr>
          <p:cNvPr id="74" name="Google Shape;74;p13"/>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8" name="Google Shape;78;p13"/>
          <p:cNvSpPr txBox="1">
            <a:spLocks noGrp="1"/>
          </p:cNvSpPr>
          <p:nvPr>
            <p:ph type="subTitle" idx="1"/>
          </p:nvPr>
        </p:nvSpPr>
        <p:spPr>
          <a:xfrm>
            <a:off x="1692250" y="2116067"/>
            <a:ext cx="2615700" cy="726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9" name="Google Shape;79;p13"/>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0" name="Google Shape;80;p13"/>
          <p:cNvSpPr txBox="1">
            <a:spLocks noGrp="1"/>
          </p:cNvSpPr>
          <p:nvPr>
            <p:ph type="title" idx="3" hasCustomPrompt="1"/>
          </p:nvPr>
        </p:nvSpPr>
        <p:spPr>
          <a:xfrm>
            <a:off x="643800" y="1368043"/>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1" name="Google Shape;81;p13"/>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2" name="Google Shape;82;p13"/>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3" name="Google Shape;83;p13"/>
          <p:cNvSpPr txBox="1">
            <a:spLocks noGrp="1"/>
          </p:cNvSpPr>
          <p:nvPr>
            <p:ph type="title" idx="6" hasCustomPrompt="1"/>
          </p:nvPr>
        </p:nvSpPr>
        <p:spPr>
          <a:xfrm>
            <a:off x="643800" y="2925868"/>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4" name="Google Shape;84;p13"/>
          <p:cNvSpPr txBox="1">
            <a:spLocks noGrp="1"/>
          </p:cNvSpPr>
          <p:nvPr>
            <p:ph type="subTitle" idx="7"/>
          </p:nvPr>
        </p:nvSpPr>
        <p:spPr>
          <a:xfrm flipH="1">
            <a:off x="4836050" y="211606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5" name="Google Shape;85;p13"/>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6" name="Google Shape;86;p13"/>
          <p:cNvSpPr txBox="1">
            <a:spLocks noGrp="1"/>
          </p:cNvSpPr>
          <p:nvPr>
            <p:ph type="title" idx="9" hasCustomPrompt="1"/>
          </p:nvPr>
        </p:nvSpPr>
        <p:spPr>
          <a:xfrm flipH="1">
            <a:off x="7273500" y="1368043"/>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
        <p:nvSpPr>
          <p:cNvPr id="87" name="Google Shape;87;p13"/>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8" name="Google Shape;88;p13"/>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9" name="Google Shape;89;p13"/>
          <p:cNvSpPr txBox="1">
            <a:spLocks noGrp="1"/>
          </p:cNvSpPr>
          <p:nvPr>
            <p:ph type="title" idx="15" hasCustomPrompt="1"/>
          </p:nvPr>
        </p:nvSpPr>
        <p:spPr>
          <a:xfrm flipH="1">
            <a:off x="7273500" y="2925868"/>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90"/>
        <p:cNvGrpSpPr/>
        <p:nvPr/>
      </p:nvGrpSpPr>
      <p:grpSpPr>
        <a:xfrm>
          <a:off x="0" y="0"/>
          <a:ext cx="0" cy="0"/>
          <a:chOff x="0" y="0"/>
          <a:chExt cx="0" cy="0"/>
        </a:xfrm>
      </p:grpSpPr>
      <p:sp>
        <p:nvSpPr>
          <p:cNvPr id="91" name="Google Shape;91;p1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4"/>
          <p:cNvSpPr txBox="1">
            <a:spLocks noGrp="1"/>
          </p:cNvSpPr>
          <p:nvPr>
            <p:ph type="subTitle" idx="1"/>
          </p:nvPr>
        </p:nvSpPr>
        <p:spPr>
          <a:xfrm>
            <a:off x="1694094" y="20271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4"/>
          <p:cNvSpPr txBox="1">
            <a:spLocks noGrp="1"/>
          </p:cNvSpPr>
          <p:nvPr>
            <p:ph type="subTitle" idx="2"/>
          </p:nvPr>
        </p:nvSpPr>
        <p:spPr>
          <a:xfrm>
            <a:off x="4876799" y="2921038"/>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4"/>
          <p:cNvSpPr txBox="1">
            <a:spLocks noGrp="1"/>
          </p:cNvSpPr>
          <p:nvPr>
            <p:ph type="subTitle" idx="3"/>
          </p:nvPr>
        </p:nvSpPr>
        <p:spPr>
          <a:xfrm>
            <a:off x="1694096" y="16127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8" name="Google Shape;98;p14"/>
          <p:cNvSpPr txBox="1">
            <a:spLocks noGrp="1"/>
          </p:cNvSpPr>
          <p:nvPr>
            <p:ph type="subTitle" idx="4"/>
          </p:nvPr>
        </p:nvSpPr>
        <p:spPr>
          <a:xfrm>
            <a:off x="4876799" y="2507150"/>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9" name="Google Shape;99;p14"/>
          <p:cNvSpPr txBox="1">
            <a:spLocks noGrp="1"/>
          </p:cNvSpPr>
          <p:nvPr>
            <p:ph type="subTitle" idx="5"/>
          </p:nvPr>
        </p:nvSpPr>
        <p:spPr>
          <a:xfrm>
            <a:off x="1694094" y="38159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0" name="Google Shape;100;p14"/>
          <p:cNvSpPr txBox="1">
            <a:spLocks noGrp="1"/>
          </p:cNvSpPr>
          <p:nvPr>
            <p:ph type="subTitle" idx="6"/>
          </p:nvPr>
        </p:nvSpPr>
        <p:spPr>
          <a:xfrm>
            <a:off x="1694096" y="34015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SECTION_TITLE_AND_DESCRIPTION_1">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a:xfrm>
            <a:off x="5487692" y="1980350"/>
            <a:ext cx="2385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03" name="Google Shape;103;p15"/>
          <p:cNvSpPr txBox="1">
            <a:spLocks noGrp="1"/>
          </p:cNvSpPr>
          <p:nvPr>
            <p:ph type="subTitle" idx="1"/>
          </p:nvPr>
        </p:nvSpPr>
        <p:spPr>
          <a:xfrm>
            <a:off x="5303225" y="2991150"/>
            <a:ext cx="3120900" cy="91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04" name="Google Shape;104;p1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txBox="1">
            <a:spLocks noGrp="1"/>
          </p:cNvSpPr>
          <p:nvPr>
            <p:ph type="ctrTitle" idx="2"/>
          </p:nvPr>
        </p:nvSpPr>
        <p:spPr>
          <a:xfrm>
            <a:off x="1264929" y="1980350"/>
            <a:ext cx="2385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a:endParaRPr/>
          </a:p>
        </p:txBody>
      </p:sp>
      <p:sp>
        <p:nvSpPr>
          <p:cNvPr id="109" name="Google Shape;109;p15"/>
          <p:cNvSpPr txBox="1">
            <a:spLocks noGrp="1"/>
          </p:cNvSpPr>
          <p:nvPr>
            <p:ph type="subTitle" idx="3"/>
          </p:nvPr>
        </p:nvSpPr>
        <p:spPr>
          <a:xfrm>
            <a:off x="719875" y="2991150"/>
            <a:ext cx="3120900" cy="91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10" name="Google Shape;110;p15"/>
          <p:cNvSpPr txBox="1">
            <a:spLocks noGrp="1"/>
          </p:cNvSpPr>
          <p:nvPr>
            <p:ph type="ctrTitle" idx="4"/>
          </p:nvPr>
        </p:nvSpPr>
        <p:spPr>
          <a:xfrm>
            <a:off x="4017575" y="2087300"/>
            <a:ext cx="1108800" cy="52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2">
    <p:spTree>
      <p:nvGrpSpPr>
        <p:cNvPr id="1" name="Shape 111"/>
        <p:cNvGrpSpPr/>
        <p:nvPr/>
      </p:nvGrpSpPr>
      <p:grpSpPr>
        <a:xfrm>
          <a:off x="0" y="0"/>
          <a:ext cx="0" cy="0"/>
          <a:chOff x="0" y="0"/>
          <a:chExt cx="0" cy="0"/>
        </a:xfrm>
      </p:grpSpPr>
      <p:sp>
        <p:nvSpPr>
          <p:cNvPr id="112" name="Google Shape;112;p16"/>
          <p:cNvSpPr txBox="1">
            <a:spLocks noGrp="1"/>
          </p:cNvSpPr>
          <p:nvPr>
            <p:ph type="ctrTitle"/>
          </p:nvPr>
        </p:nvSpPr>
        <p:spPr>
          <a:xfrm flipH="1">
            <a:off x="1662625" y="1926700"/>
            <a:ext cx="2676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13" name="Google Shape;113;p16"/>
          <p:cNvSpPr txBox="1">
            <a:spLocks noGrp="1"/>
          </p:cNvSpPr>
          <p:nvPr>
            <p:ph type="subTitle" idx="1"/>
          </p:nvPr>
        </p:nvSpPr>
        <p:spPr>
          <a:xfrm flipH="1">
            <a:off x="720000" y="2896025"/>
            <a:ext cx="3693300" cy="11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14" name="Google Shape;114;p16"/>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1">
    <p:spTree>
      <p:nvGrpSpPr>
        <p:cNvPr id="1" name="Shape 118"/>
        <p:cNvGrpSpPr/>
        <p:nvPr/>
      </p:nvGrpSpPr>
      <p:grpSpPr>
        <a:xfrm>
          <a:off x="0" y="0"/>
          <a:ext cx="0" cy="0"/>
          <a:chOff x="0" y="0"/>
          <a:chExt cx="0" cy="0"/>
        </a:xfrm>
      </p:grpSpPr>
      <p:sp>
        <p:nvSpPr>
          <p:cNvPr id="119" name="Google Shape;119;p17"/>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3" name="Google Shape;123;p17"/>
          <p:cNvSpPr txBox="1">
            <a:spLocks noGrp="1"/>
          </p:cNvSpPr>
          <p:nvPr>
            <p:ph type="subTitle" idx="1"/>
          </p:nvPr>
        </p:nvSpPr>
        <p:spPr>
          <a:xfrm>
            <a:off x="1922694" y="19543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4" name="Google Shape;124;p17"/>
          <p:cNvSpPr txBox="1">
            <a:spLocks noGrp="1"/>
          </p:cNvSpPr>
          <p:nvPr>
            <p:ph type="subTitle" idx="2"/>
          </p:nvPr>
        </p:nvSpPr>
        <p:spPr>
          <a:xfrm>
            <a:off x="4724399" y="2595813"/>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5" name="Google Shape;125;p17"/>
          <p:cNvSpPr txBox="1">
            <a:spLocks noGrp="1"/>
          </p:cNvSpPr>
          <p:nvPr>
            <p:ph type="subTitle" idx="3"/>
          </p:nvPr>
        </p:nvSpPr>
        <p:spPr>
          <a:xfrm>
            <a:off x="1922696" y="148532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6" name="Google Shape;126;p17"/>
          <p:cNvSpPr txBox="1">
            <a:spLocks noGrp="1"/>
          </p:cNvSpPr>
          <p:nvPr>
            <p:ph type="subTitle" idx="4"/>
          </p:nvPr>
        </p:nvSpPr>
        <p:spPr>
          <a:xfrm>
            <a:off x="4724399" y="2126833"/>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7" name="Google Shape;127;p17"/>
          <p:cNvSpPr txBox="1">
            <a:spLocks noGrp="1"/>
          </p:cNvSpPr>
          <p:nvPr>
            <p:ph type="subTitle" idx="5"/>
          </p:nvPr>
        </p:nvSpPr>
        <p:spPr>
          <a:xfrm>
            <a:off x="1922694" y="32859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8" name="Google Shape;128;p17"/>
          <p:cNvSpPr txBox="1">
            <a:spLocks noGrp="1"/>
          </p:cNvSpPr>
          <p:nvPr>
            <p:ph type="subTitle" idx="6"/>
          </p:nvPr>
        </p:nvSpPr>
        <p:spPr>
          <a:xfrm>
            <a:off x="1922696" y="281692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29" name="Google Shape;129;p17"/>
          <p:cNvSpPr txBox="1">
            <a:spLocks noGrp="1"/>
          </p:cNvSpPr>
          <p:nvPr>
            <p:ph type="subTitle" idx="7"/>
          </p:nvPr>
        </p:nvSpPr>
        <p:spPr>
          <a:xfrm>
            <a:off x="4724399" y="3953938"/>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0" name="Google Shape;130;p17"/>
          <p:cNvSpPr txBox="1">
            <a:spLocks noGrp="1"/>
          </p:cNvSpPr>
          <p:nvPr>
            <p:ph type="subTitle" idx="8"/>
          </p:nvPr>
        </p:nvSpPr>
        <p:spPr>
          <a:xfrm>
            <a:off x="4724399" y="3484958"/>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TITLE_AND_TWO_COLUMNS_2">
    <p:spTree>
      <p:nvGrpSpPr>
        <p:cNvPr id="1" name="Shape 131"/>
        <p:cNvGrpSpPr/>
        <p:nvPr/>
      </p:nvGrpSpPr>
      <p:grpSpPr>
        <a:xfrm>
          <a:off x="0" y="0"/>
          <a:ext cx="0" cy="0"/>
          <a:chOff x="0" y="0"/>
          <a:chExt cx="0" cy="0"/>
        </a:xfrm>
      </p:grpSpPr>
      <p:sp>
        <p:nvSpPr>
          <p:cNvPr id="132" name="Google Shape;132;p18"/>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8"/>
          <p:cNvSpPr txBox="1">
            <a:spLocks noGrp="1"/>
          </p:cNvSpPr>
          <p:nvPr>
            <p:ph type="subTitle" idx="1"/>
          </p:nvPr>
        </p:nvSpPr>
        <p:spPr>
          <a:xfrm>
            <a:off x="835400"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7" name="Google Shape;137;p18"/>
          <p:cNvSpPr txBox="1">
            <a:spLocks noGrp="1"/>
          </p:cNvSpPr>
          <p:nvPr>
            <p:ph type="subTitle" idx="2"/>
          </p:nvPr>
        </p:nvSpPr>
        <p:spPr>
          <a:xfrm>
            <a:off x="952675"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38" name="Google Shape;138;p18"/>
          <p:cNvSpPr txBox="1">
            <a:spLocks noGrp="1"/>
          </p:cNvSpPr>
          <p:nvPr>
            <p:ph type="subTitle" idx="3"/>
          </p:nvPr>
        </p:nvSpPr>
        <p:spPr>
          <a:xfrm>
            <a:off x="3381425"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9" name="Google Shape;139;p18"/>
          <p:cNvSpPr txBox="1">
            <a:spLocks noGrp="1"/>
          </p:cNvSpPr>
          <p:nvPr>
            <p:ph type="subTitle" idx="4"/>
          </p:nvPr>
        </p:nvSpPr>
        <p:spPr>
          <a:xfrm>
            <a:off x="3534088"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40" name="Google Shape;140;p18"/>
          <p:cNvSpPr txBox="1">
            <a:spLocks noGrp="1"/>
          </p:cNvSpPr>
          <p:nvPr>
            <p:ph type="subTitle" idx="5"/>
          </p:nvPr>
        </p:nvSpPr>
        <p:spPr>
          <a:xfrm>
            <a:off x="5927450" y="2707450"/>
            <a:ext cx="2483700" cy="697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1" name="Google Shape;141;p18"/>
          <p:cNvSpPr txBox="1">
            <a:spLocks noGrp="1"/>
          </p:cNvSpPr>
          <p:nvPr>
            <p:ph type="subTitle" idx="6"/>
          </p:nvPr>
        </p:nvSpPr>
        <p:spPr>
          <a:xfrm>
            <a:off x="6115500" y="36896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42" name="Google Shape;142;p18"/>
          <p:cNvSpPr txBox="1">
            <a:spLocks noGrp="1"/>
          </p:cNvSpPr>
          <p:nvPr>
            <p:ph type="title" idx="7" hasCustomPrompt="1"/>
          </p:nvPr>
        </p:nvSpPr>
        <p:spPr>
          <a:xfrm>
            <a:off x="1463900"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3" name="Google Shape;143;p18"/>
          <p:cNvSpPr txBox="1">
            <a:spLocks noGrp="1"/>
          </p:cNvSpPr>
          <p:nvPr>
            <p:ph type="title" idx="8" hasCustomPrompt="1"/>
          </p:nvPr>
        </p:nvSpPr>
        <p:spPr>
          <a:xfrm>
            <a:off x="4009925"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44" name="Google Shape;144;p18"/>
          <p:cNvSpPr txBox="1">
            <a:spLocks noGrp="1"/>
          </p:cNvSpPr>
          <p:nvPr>
            <p:ph type="title" idx="9" hasCustomPrompt="1"/>
          </p:nvPr>
        </p:nvSpPr>
        <p:spPr>
          <a:xfrm>
            <a:off x="6555950" y="1580880"/>
            <a:ext cx="1226700" cy="6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36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2_1">
    <p:spTree>
      <p:nvGrpSpPr>
        <p:cNvPr id="1" name="Shape 145"/>
        <p:cNvGrpSpPr/>
        <p:nvPr/>
      </p:nvGrpSpPr>
      <p:grpSpPr>
        <a:xfrm>
          <a:off x="0" y="0"/>
          <a:ext cx="0" cy="0"/>
          <a:chOff x="0" y="0"/>
          <a:chExt cx="0" cy="0"/>
        </a:xfrm>
      </p:grpSpPr>
      <p:sp>
        <p:nvSpPr>
          <p:cNvPr id="146" name="Google Shape;146;p19"/>
          <p:cNvSpPr txBox="1">
            <a:spLocks noGrp="1"/>
          </p:cNvSpPr>
          <p:nvPr>
            <p:ph type="ctrTitle"/>
          </p:nvPr>
        </p:nvSpPr>
        <p:spPr>
          <a:xfrm flipH="1">
            <a:off x="970450" y="1653563"/>
            <a:ext cx="3058500" cy="11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147" name="Google Shape;147;p19"/>
          <p:cNvSpPr txBox="1">
            <a:spLocks noGrp="1"/>
          </p:cNvSpPr>
          <p:nvPr>
            <p:ph type="subTitle" idx="1"/>
          </p:nvPr>
        </p:nvSpPr>
        <p:spPr>
          <a:xfrm flipH="1">
            <a:off x="838825" y="3048425"/>
            <a:ext cx="3307200" cy="114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48" name="Google Shape;148;p19"/>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2_1">
    <p:spTree>
      <p:nvGrpSpPr>
        <p:cNvPr id="1" name="Shape 152"/>
        <p:cNvGrpSpPr/>
        <p:nvPr/>
      </p:nvGrpSpPr>
      <p:grpSpPr>
        <a:xfrm>
          <a:off x="0" y="0"/>
          <a:ext cx="0" cy="0"/>
          <a:chOff x="0" y="0"/>
          <a:chExt cx="0" cy="0"/>
        </a:xfrm>
      </p:grpSpPr>
      <p:sp>
        <p:nvSpPr>
          <p:cNvPr id="153" name="Google Shape;153;p20"/>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0"/>
          <p:cNvSpPr txBox="1">
            <a:spLocks noGrp="1"/>
          </p:cNvSpPr>
          <p:nvPr>
            <p:ph type="subTitle" idx="1"/>
          </p:nvPr>
        </p:nvSpPr>
        <p:spPr>
          <a:xfrm>
            <a:off x="734575"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8" name="Google Shape;158;p20"/>
          <p:cNvSpPr txBox="1">
            <a:spLocks noGrp="1"/>
          </p:cNvSpPr>
          <p:nvPr>
            <p:ph type="subTitle" idx="2"/>
          </p:nvPr>
        </p:nvSpPr>
        <p:spPr>
          <a:xfrm>
            <a:off x="769775"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59" name="Google Shape;159;p20"/>
          <p:cNvSpPr txBox="1">
            <a:spLocks noGrp="1"/>
          </p:cNvSpPr>
          <p:nvPr>
            <p:ph type="subTitle" idx="3"/>
          </p:nvPr>
        </p:nvSpPr>
        <p:spPr>
          <a:xfrm>
            <a:off x="3330150"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20"/>
          <p:cNvSpPr txBox="1">
            <a:spLocks noGrp="1"/>
          </p:cNvSpPr>
          <p:nvPr>
            <p:ph type="subTitle" idx="4"/>
          </p:nvPr>
        </p:nvSpPr>
        <p:spPr>
          <a:xfrm>
            <a:off x="3330138"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1" name="Google Shape;161;p20"/>
          <p:cNvSpPr txBox="1">
            <a:spLocks noGrp="1"/>
          </p:cNvSpPr>
          <p:nvPr>
            <p:ph type="subTitle" idx="5"/>
          </p:nvPr>
        </p:nvSpPr>
        <p:spPr>
          <a:xfrm>
            <a:off x="5927450" y="2970233"/>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20"/>
          <p:cNvSpPr txBox="1">
            <a:spLocks noGrp="1"/>
          </p:cNvSpPr>
          <p:nvPr>
            <p:ph type="subTitle" idx="6"/>
          </p:nvPr>
        </p:nvSpPr>
        <p:spPr>
          <a:xfrm>
            <a:off x="5925750" y="392680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3" name="Google Shape;163;p20"/>
          <p:cNvSpPr txBox="1">
            <a:spLocks noGrp="1"/>
          </p:cNvSpPr>
          <p:nvPr>
            <p:ph type="subTitle" idx="7"/>
          </p:nvPr>
        </p:nvSpPr>
        <p:spPr>
          <a:xfrm>
            <a:off x="734575"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4" name="Google Shape;164;p20"/>
          <p:cNvSpPr txBox="1">
            <a:spLocks noGrp="1"/>
          </p:cNvSpPr>
          <p:nvPr>
            <p:ph type="subTitle" idx="8"/>
          </p:nvPr>
        </p:nvSpPr>
        <p:spPr>
          <a:xfrm>
            <a:off x="769775"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5" name="Google Shape;165;p20"/>
          <p:cNvSpPr txBox="1">
            <a:spLocks noGrp="1"/>
          </p:cNvSpPr>
          <p:nvPr>
            <p:ph type="subTitle" idx="9"/>
          </p:nvPr>
        </p:nvSpPr>
        <p:spPr>
          <a:xfrm>
            <a:off x="3331013"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6" name="Google Shape;166;p20"/>
          <p:cNvSpPr txBox="1">
            <a:spLocks noGrp="1"/>
          </p:cNvSpPr>
          <p:nvPr>
            <p:ph type="subTitle" idx="13"/>
          </p:nvPr>
        </p:nvSpPr>
        <p:spPr>
          <a:xfrm>
            <a:off x="3330138"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67" name="Google Shape;167;p20"/>
          <p:cNvSpPr txBox="1">
            <a:spLocks noGrp="1"/>
          </p:cNvSpPr>
          <p:nvPr>
            <p:ph type="subTitle" idx="14"/>
          </p:nvPr>
        </p:nvSpPr>
        <p:spPr>
          <a:xfrm>
            <a:off x="5927450" y="1225500"/>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8" name="Google Shape;168;p20"/>
          <p:cNvSpPr txBox="1">
            <a:spLocks noGrp="1"/>
          </p:cNvSpPr>
          <p:nvPr>
            <p:ph type="subTitle" idx="15"/>
          </p:nvPr>
        </p:nvSpPr>
        <p:spPr>
          <a:xfrm>
            <a:off x="5925750" y="2186850"/>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686825" y="1482425"/>
            <a:ext cx="3413700" cy="13518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sz="4100"/>
            </a:lvl1pPr>
            <a:lvl2pPr lvl="1" algn="ctr" rtl="0">
              <a:spcBef>
                <a:spcPts val="0"/>
              </a:spcBef>
              <a:spcAft>
                <a:spcPts val="0"/>
              </a:spcAft>
              <a:buSzPts val="4100"/>
              <a:buNone/>
              <a:defRPr sz="4100"/>
            </a:lvl2pPr>
            <a:lvl3pPr lvl="2" algn="ctr" rtl="0">
              <a:spcBef>
                <a:spcPts val="0"/>
              </a:spcBef>
              <a:spcAft>
                <a:spcPts val="0"/>
              </a:spcAft>
              <a:buSzPts val="4100"/>
              <a:buNone/>
              <a:defRPr sz="4100"/>
            </a:lvl3pPr>
            <a:lvl4pPr lvl="3" algn="ctr" rtl="0">
              <a:spcBef>
                <a:spcPts val="0"/>
              </a:spcBef>
              <a:spcAft>
                <a:spcPts val="0"/>
              </a:spcAft>
              <a:buSzPts val="4100"/>
              <a:buNone/>
              <a:defRPr sz="4100"/>
            </a:lvl4pPr>
            <a:lvl5pPr lvl="4" algn="ctr" rtl="0">
              <a:spcBef>
                <a:spcPts val="0"/>
              </a:spcBef>
              <a:spcAft>
                <a:spcPts val="0"/>
              </a:spcAft>
              <a:buSzPts val="4100"/>
              <a:buNone/>
              <a:defRPr sz="4100"/>
            </a:lvl5pPr>
            <a:lvl6pPr lvl="5" algn="ctr" rtl="0">
              <a:spcBef>
                <a:spcPts val="0"/>
              </a:spcBef>
              <a:spcAft>
                <a:spcPts val="0"/>
              </a:spcAft>
              <a:buSzPts val="4100"/>
              <a:buNone/>
              <a:defRPr sz="4100"/>
            </a:lvl6pPr>
            <a:lvl7pPr lvl="6" algn="ctr" rtl="0">
              <a:spcBef>
                <a:spcPts val="0"/>
              </a:spcBef>
              <a:spcAft>
                <a:spcPts val="0"/>
              </a:spcAft>
              <a:buSzPts val="4100"/>
              <a:buNone/>
              <a:defRPr sz="4100"/>
            </a:lvl7pPr>
            <a:lvl8pPr lvl="7" algn="ctr" rtl="0">
              <a:spcBef>
                <a:spcPts val="0"/>
              </a:spcBef>
              <a:spcAft>
                <a:spcPts val="0"/>
              </a:spcAft>
              <a:buSzPts val="4100"/>
              <a:buNone/>
              <a:defRPr sz="4100"/>
            </a:lvl8pPr>
            <a:lvl9pPr lvl="8" algn="ctr" rtl="0">
              <a:spcBef>
                <a:spcPts val="0"/>
              </a:spcBef>
              <a:spcAft>
                <a:spcPts val="0"/>
              </a:spcAft>
              <a:buSzPts val="4100"/>
              <a:buNone/>
              <a:defRPr sz="4100"/>
            </a:lvl9pPr>
          </a:lstStyle>
          <a:p>
            <a:endParaRPr/>
          </a:p>
        </p:txBody>
      </p:sp>
      <p:sp>
        <p:nvSpPr>
          <p:cNvPr id="17" name="Google Shape;17;p3"/>
          <p:cNvSpPr txBox="1">
            <a:spLocks noGrp="1"/>
          </p:cNvSpPr>
          <p:nvPr>
            <p:ph type="subTitle" idx="1"/>
          </p:nvPr>
        </p:nvSpPr>
        <p:spPr>
          <a:xfrm>
            <a:off x="4686825" y="3396238"/>
            <a:ext cx="3336900" cy="72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solidFill>
                  <a:schemeClr val="lt1"/>
                </a:solidFill>
              </a:defRPr>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18" name="Google Shape;18;p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idx="2" hasCustomPrompt="1"/>
          </p:nvPr>
        </p:nvSpPr>
        <p:spPr>
          <a:xfrm>
            <a:off x="1100475" y="2149150"/>
            <a:ext cx="2994900" cy="138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700"/>
              <a:buNone/>
              <a:defRPr sz="8700"/>
            </a:lvl1pPr>
            <a:lvl2pPr lvl="1" algn="ctr" rtl="0">
              <a:spcBef>
                <a:spcPts val="0"/>
              </a:spcBef>
              <a:spcAft>
                <a:spcPts val="0"/>
              </a:spcAft>
              <a:buSzPts val="8700"/>
              <a:buNone/>
              <a:defRPr sz="8700"/>
            </a:lvl2pPr>
            <a:lvl3pPr lvl="2" algn="ctr" rtl="0">
              <a:spcBef>
                <a:spcPts val="0"/>
              </a:spcBef>
              <a:spcAft>
                <a:spcPts val="0"/>
              </a:spcAft>
              <a:buSzPts val="8700"/>
              <a:buNone/>
              <a:defRPr sz="8700"/>
            </a:lvl3pPr>
            <a:lvl4pPr lvl="3" algn="ctr" rtl="0">
              <a:spcBef>
                <a:spcPts val="0"/>
              </a:spcBef>
              <a:spcAft>
                <a:spcPts val="0"/>
              </a:spcAft>
              <a:buSzPts val="8700"/>
              <a:buNone/>
              <a:defRPr sz="8700"/>
            </a:lvl4pPr>
            <a:lvl5pPr lvl="4" algn="ctr" rtl="0">
              <a:spcBef>
                <a:spcPts val="0"/>
              </a:spcBef>
              <a:spcAft>
                <a:spcPts val="0"/>
              </a:spcAft>
              <a:buSzPts val="8700"/>
              <a:buNone/>
              <a:defRPr sz="8700"/>
            </a:lvl5pPr>
            <a:lvl6pPr lvl="5" algn="ctr" rtl="0">
              <a:spcBef>
                <a:spcPts val="0"/>
              </a:spcBef>
              <a:spcAft>
                <a:spcPts val="0"/>
              </a:spcAft>
              <a:buSzPts val="8700"/>
              <a:buNone/>
              <a:defRPr sz="8700"/>
            </a:lvl6pPr>
            <a:lvl7pPr lvl="6" algn="ctr" rtl="0">
              <a:spcBef>
                <a:spcPts val="0"/>
              </a:spcBef>
              <a:spcAft>
                <a:spcPts val="0"/>
              </a:spcAft>
              <a:buSzPts val="8700"/>
              <a:buNone/>
              <a:defRPr sz="8700"/>
            </a:lvl7pPr>
            <a:lvl8pPr lvl="7" algn="ctr" rtl="0">
              <a:spcBef>
                <a:spcPts val="0"/>
              </a:spcBef>
              <a:spcAft>
                <a:spcPts val="0"/>
              </a:spcAft>
              <a:buSzPts val="8700"/>
              <a:buNone/>
              <a:defRPr sz="8700"/>
            </a:lvl8pPr>
            <a:lvl9pPr lvl="8" algn="ctr" rtl="0">
              <a:spcBef>
                <a:spcPts val="0"/>
              </a:spcBef>
              <a:spcAft>
                <a:spcPts val="0"/>
              </a:spcAft>
              <a:buSzPts val="8700"/>
              <a:buNone/>
              <a:defRPr sz="87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2_1_1">
    <p:spTree>
      <p:nvGrpSpPr>
        <p:cNvPr id="1" name="Shape 169"/>
        <p:cNvGrpSpPr/>
        <p:nvPr/>
      </p:nvGrpSpPr>
      <p:grpSpPr>
        <a:xfrm>
          <a:off x="0" y="0"/>
          <a:ext cx="0" cy="0"/>
          <a:chOff x="0" y="0"/>
          <a:chExt cx="0" cy="0"/>
        </a:xfrm>
      </p:grpSpPr>
      <p:sp>
        <p:nvSpPr>
          <p:cNvPr id="170" name="Google Shape;170;p21"/>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21"/>
          <p:cNvSpPr txBox="1">
            <a:spLocks noGrp="1"/>
          </p:cNvSpPr>
          <p:nvPr>
            <p:ph type="subTitle" idx="1"/>
          </p:nvPr>
        </p:nvSpPr>
        <p:spPr>
          <a:xfrm>
            <a:off x="3280875" y="1872650"/>
            <a:ext cx="3126300" cy="44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5" name="Google Shape;175;p21"/>
          <p:cNvSpPr txBox="1">
            <a:spLocks noGrp="1"/>
          </p:cNvSpPr>
          <p:nvPr>
            <p:ph type="subTitle" idx="2"/>
          </p:nvPr>
        </p:nvSpPr>
        <p:spPr>
          <a:xfrm>
            <a:off x="3279163" y="1384838"/>
            <a:ext cx="2265600" cy="487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76" name="Google Shape;176;p21"/>
          <p:cNvSpPr txBox="1">
            <a:spLocks noGrp="1"/>
          </p:cNvSpPr>
          <p:nvPr>
            <p:ph type="subTitle" idx="3"/>
          </p:nvPr>
        </p:nvSpPr>
        <p:spPr>
          <a:xfrm>
            <a:off x="2990813" y="2975663"/>
            <a:ext cx="3126300" cy="41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1"/>
          <p:cNvSpPr txBox="1">
            <a:spLocks noGrp="1"/>
          </p:cNvSpPr>
          <p:nvPr>
            <p:ph type="subTitle" idx="4"/>
          </p:nvPr>
        </p:nvSpPr>
        <p:spPr>
          <a:xfrm>
            <a:off x="3851513" y="2488538"/>
            <a:ext cx="2265600" cy="487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78" name="Google Shape;178;p21"/>
          <p:cNvSpPr txBox="1">
            <a:spLocks noGrp="1"/>
          </p:cNvSpPr>
          <p:nvPr>
            <p:ph type="subTitle" idx="5"/>
          </p:nvPr>
        </p:nvSpPr>
        <p:spPr>
          <a:xfrm>
            <a:off x="3280788" y="4048975"/>
            <a:ext cx="3126300" cy="41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9" name="Google Shape;179;p21"/>
          <p:cNvSpPr txBox="1">
            <a:spLocks noGrp="1"/>
          </p:cNvSpPr>
          <p:nvPr>
            <p:ph type="subTitle" idx="6"/>
          </p:nvPr>
        </p:nvSpPr>
        <p:spPr>
          <a:xfrm>
            <a:off x="3279088" y="3592238"/>
            <a:ext cx="2265600" cy="487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TITLE_AND_TWO_COLUMNS_2_1_2">
    <p:spTree>
      <p:nvGrpSpPr>
        <p:cNvPr id="1" name="Shape 180"/>
        <p:cNvGrpSpPr/>
        <p:nvPr/>
      </p:nvGrpSpPr>
      <p:grpSpPr>
        <a:xfrm>
          <a:off x="0" y="0"/>
          <a:ext cx="0" cy="0"/>
          <a:chOff x="0" y="0"/>
          <a:chExt cx="0" cy="0"/>
        </a:xfrm>
      </p:grpSpPr>
      <p:sp>
        <p:nvSpPr>
          <p:cNvPr id="181" name="Google Shape;181;p22"/>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22"/>
          <p:cNvSpPr txBox="1">
            <a:spLocks noGrp="1"/>
          </p:cNvSpPr>
          <p:nvPr>
            <p:ph type="subTitle" idx="1"/>
          </p:nvPr>
        </p:nvSpPr>
        <p:spPr>
          <a:xfrm>
            <a:off x="77700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6" name="Google Shape;186;p22"/>
          <p:cNvSpPr txBox="1">
            <a:spLocks noGrp="1"/>
          </p:cNvSpPr>
          <p:nvPr>
            <p:ph type="subTitle" idx="2"/>
          </p:nvPr>
        </p:nvSpPr>
        <p:spPr>
          <a:xfrm>
            <a:off x="769775"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87" name="Google Shape;187;p22"/>
          <p:cNvSpPr txBox="1">
            <a:spLocks noGrp="1"/>
          </p:cNvSpPr>
          <p:nvPr>
            <p:ph type="subTitle" idx="3"/>
          </p:nvPr>
        </p:nvSpPr>
        <p:spPr>
          <a:xfrm>
            <a:off x="333015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8" name="Google Shape;188;p22"/>
          <p:cNvSpPr txBox="1">
            <a:spLocks noGrp="1"/>
          </p:cNvSpPr>
          <p:nvPr>
            <p:ph type="subTitle" idx="4"/>
          </p:nvPr>
        </p:nvSpPr>
        <p:spPr>
          <a:xfrm>
            <a:off x="3330138"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89" name="Google Shape;189;p22"/>
          <p:cNvSpPr txBox="1">
            <a:spLocks noGrp="1"/>
          </p:cNvSpPr>
          <p:nvPr>
            <p:ph type="subTitle" idx="5"/>
          </p:nvPr>
        </p:nvSpPr>
        <p:spPr>
          <a:xfrm>
            <a:off x="5927450" y="37905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0" name="Google Shape;190;p22"/>
          <p:cNvSpPr txBox="1">
            <a:spLocks noGrp="1"/>
          </p:cNvSpPr>
          <p:nvPr>
            <p:ph type="subTitle" idx="6"/>
          </p:nvPr>
        </p:nvSpPr>
        <p:spPr>
          <a:xfrm>
            <a:off x="5925750" y="328467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1" name="Google Shape;191;p22"/>
          <p:cNvSpPr txBox="1">
            <a:spLocks noGrp="1"/>
          </p:cNvSpPr>
          <p:nvPr>
            <p:ph type="subTitle" idx="7"/>
          </p:nvPr>
        </p:nvSpPr>
        <p:spPr>
          <a:xfrm>
            <a:off x="77700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2" name="Google Shape;192;p22"/>
          <p:cNvSpPr txBox="1">
            <a:spLocks noGrp="1"/>
          </p:cNvSpPr>
          <p:nvPr>
            <p:ph type="subTitle" idx="8"/>
          </p:nvPr>
        </p:nvSpPr>
        <p:spPr>
          <a:xfrm>
            <a:off x="769775"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3" name="Google Shape;193;p22"/>
          <p:cNvSpPr txBox="1">
            <a:spLocks noGrp="1"/>
          </p:cNvSpPr>
          <p:nvPr>
            <p:ph type="subTitle" idx="9"/>
          </p:nvPr>
        </p:nvSpPr>
        <p:spPr>
          <a:xfrm>
            <a:off x="333015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4" name="Google Shape;194;p22"/>
          <p:cNvSpPr txBox="1">
            <a:spLocks noGrp="1"/>
          </p:cNvSpPr>
          <p:nvPr>
            <p:ph type="subTitle" idx="13"/>
          </p:nvPr>
        </p:nvSpPr>
        <p:spPr>
          <a:xfrm>
            <a:off x="3330138"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195" name="Google Shape;195;p22"/>
          <p:cNvSpPr txBox="1">
            <a:spLocks noGrp="1"/>
          </p:cNvSpPr>
          <p:nvPr>
            <p:ph type="subTitle" idx="14"/>
          </p:nvPr>
        </p:nvSpPr>
        <p:spPr>
          <a:xfrm>
            <a:off x="5927450" y="2130375"/>
            <a:ext cx="2483700" cy="697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6" name="Google Shape;196;p22"/>
          <p:cNvSpPr txBox="1">
            <a:spLocks noGrp="1"/>
          </p:cNvSpPr>
          <p:nvPr>
            <p:ph type="subTitle" idx="15"/>
          </p:nvPr>
        </p:nvSpPr>
        <p:spPr>
          <a:xfrm>
            <a:off x="5925750" y="1620925"/>
            <a:ext cx="2265600" cy="48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Deca"/>
              <a:buNone/>
              <a:defRPr sz="2000" b="1">
                <a:latin typeface="Lexend Deca"/>
                <a:ea typeface="Lexend Deca"/>
                <a:cs typeface="Lexend Deca"/>
                <a:sym typeface="Lexend Deca"/>
              </a:defRPr>
            </a:lvl1pPr>
            <a:lvl2pPr lvl="1" algn="ctr" rtl="0">
              <a:spcBef>
                <a:spcPts val="0"/>
              </a:spcBef>
              <a:spcAft>
                <a:spcPts val="0"/>
              </a:spcAft>
              <a:buSzPts val="2000"/>
              <a:buFont typeface="Lexend Deca"/>
              <a:buNone/>
              <a:defRPr sz="2000" b="1">
                <a:latin typeface="Lexend Deca"/>
                <a:ea typeface="Lexend Deca"/>
                <a:cs typeface="Lexend Deca"/>
                <a:sym typeface="Lexend Deca"/>
              </a:defRPr>
            </a:lvl2pPr>
            <a:lvl3pPr lvl="2" algn="ctr" rtl="0">
              <a:spcBef>
                <a:spcPts val="0"/>
              </a:spcBef>
              <a:spcAft>
                <a:spcPts val="0"/>
              </a:spcAft>
              <a:buSzPts val="2000"/>
              <a:buFont typeface="Lexend Deca"/>
              <a:buNone/>
              <a:defRPr sz="2000" b="1">
                <a:latin typeface="Lexend Deca"/>
                <a:ea typeface="Lexend Deca"/>
                <a:cs typeface="Lexend Deca"/>
                <a:sym typeface="Lexend Deca"/>
              </a:defRPr>
            </a:lvl3pPr>
            <a:lvl4pPr lvl="3" algn="ctr" rtl="0">
              <a:spcBef>
                <a:spcPts val="0"/>
              </a:spcBef>
              <a:spcAft>
                <a:spcPts val="0"/>
              </a:spcAft>
              <a:buSzPts val="2000"/>
              <a:buFont typeface="Lexend Deca"/>
              <a:buNone/>
              <a:defRPr sz="2000" b="1">
                <a:latin typeface="Lexend Deca"/>
                <a:ea typeface="Lexend Deca"/>
                <a:cs typeface="Lexend Deca"/>
                <a:sym typeface="Lexend Deca"/>
              </a:defRPr>
            </a:lvl4pPr>
            <a:lvl5pPr lvl="4" algn="ctr" rtl="0">
              <a:spcBef>
                <a:spcPts val="0"/>
              </a:spcBef>
              <a:spcAft>
                <a:spcPts val="0"/>
              </a:spcAft>
              <a:buSzPts val="2000"/>
              <a:buFont typeface="Lexend Deca"/>
              <a:buNone/>
              <a:defRPr sz="2000" b="1">
                <a:latin typeface="Lexend Deca"/>
                <a:ea typeface="Lexend Deca"/>
                <a:cs typeface="Lexend Deca"/>
                <a:sym typeface="Lexend Deca"/>
              </a:defRPr>
            </a:lvl5pPr>
            <a:lvl6pPr lvl="5" algn="ctr" rtl="0">
              <a:spcBef>
                <a:spcPts val="0"/>
              </a:spcBef>
              <a:spcAft>
                <a:spcPts val="0"/>
              </a:spcAft>
              <a:buSzPts val="2000"/>
              <a:buFont typeface="Lexend Deca"/>
              <a:buNone/>
              <a:defRPr sz="2000" b="1">
                <a:latin typeface="Lexend Deca"/>
                <a:ea typeface="Lexend Deca"/>
                <a:cs typeface="Lexend Deca"/>
                <a:sym typeface="Lexend Deca"/>
              </a:defRPr>
            </a:lvl6pPr>
            <a:lvl7pPr lvl="6" algn="ctr" rtl="0">
              <a:spcBef>
                <a:spcPts val="0"/>
              </a:spcBef>
              <a:spcAft>
                <a:spcPts val="0"/>
              </a:spcAft>
              <a:buSzPts val="2000"/>
              <a:buFont typeface="Lexend Deca"/>
              <a:buNone/>
              <a:defRPr sz="2000" b="1">
                <a:latin typeface="Lexend Deca"/>
                <a:ea typeface="Lexend Deca"/>
                <a:cs typeface="Lexend Deca"/>
                <a:sym typeface="Lexend Deca"/>
              </a:defRPr>
            </a:lvl7pPr>
            <a:lvl8pPr lvl="7" algn="ctr" rtl="0">
              <a:spcBef>
                <a:spcPts val="0"/>
              </a:spcBef>
              <a:spcAft>
                <a:spcPts val="0"/>
              </a:spcAft>
              <a:buSzPts val="2000"/>
              <a:buFont typeface="Lexend Deca"/>
              <a:buNone/>
              <a:defRPr sz="2000" b="1">
                <a:latin typeface="Lexend Deca"/>
                <a:ea typeface="Lexend Deca"/>
                <a:cs typeface="Lexend Deca"/>
                <a:sym typeface="Lexend Deca"/>
              </a:defRPr>
            </a:lvl8pPr>
            <a:lvl9pPr lvl="8" algn="ct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197"/>
        <p:cNvGrpSpPr/>
        <p:nvPr/>
      </p:nvGrpSpPr>
      <p:grpSpPr>
        <a:xfrm>
          <a:off x="0" y="0"/>
          <a:ext cx="0" cy="0"/>
          <a:chOff x="0" y="0"/>
          <a:chExt cx="0" cy="0"/>
        </a:xfrm>
      </p:grpSpPr>
      <p:sp>
        <p:nvSpPr>
          <p:cNvPr id="198" name="Google Shape;198;p23"/>
          <p:cNvSpPr txBox="1">
            <a:spLocks noGrp="1"/>
          </p:cNvSpPr>
          <p:nvPr>
            <p:ph type="ctrTitle"/>
          </p:nvPr>
        </p:nvSpPr>
        <p:spPr>
          <a:xfrm>
            <a:off x="4100400" y="1047150"/>
            <a:ext cx="4325400" cy="1011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5200"/>
              <a:buNone/>
              <a:defRPr sz="54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199" name="Google Shape;199;p23"/>
          <p:cNvSpPr txBox="1">
            <a:spLocks noGrp="1"/>
          </p:cNvSpPr>
          <p:nvPr>
            <p:ph type="subTitle" idx="1"/>
          </p:nvPr>
        </p:nvSpPr>
        <p:spPr>
          <a:xfrm>
            <a:off x="4100400" y="1974038"/>
            <a:ext cx="4230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Lexend Deca"/>
              <a:buNone/>
              <a:defRPr b="1">
                <a:latin typeface="Lexend Deca"/>
                <a:ea typeface="Lexend Deca"/>
                <a:cs typeface="Lexend Deca"/>
                <a:sym typeface="Lexend Deca"/>
              </a:defRPr>
            </a:lvl1pPr>
            <a:lvl2pPr lvl="1"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2pPr>
            <a:lvl3pPr lvl="2"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3pPr>
            <a:lvl4pPr lvl="3"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4pPr>
            <a:lvl5pPr lvl="4"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5pPr>
            <a:lvl6pPr lvl="5"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6pPr>
            <a:lvl7pPr lvl="6"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7pPr>
            <a:lvl8pPr lvl="7"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8pPr>
            <a:lvl9pPr lvl="8" algn="ctr" rtl="0">
              <a:lnSpc>
                <a:spcPct val="100000"/>
              </a:lnSpc>
              <a:spcBef>
                <a:spcPts val="0"/>
              </a:spcBef>
              <a:spcAft>
                <a:spcPts val="0"/>
              </a:spcAft>
              <a:buSzPts val="2800"/>
              <a:buFont typeface="Lexend Deca"/>
              <a:buNone/>
              <a:defRPr sz="2800" b="1">
                <a:latin typeface="Lexend Deca"/>
                <a:ea typeface="Lexend Deca"/>
                <a:cs typeface="Lexend Deca"/>
                <a:sym typeface="Lexend Deca"/>
              </a:defRPr>
            </a:lvl9pPr>
          </a:lstStyle>
          <a:p>
            <a:endParaRPr/>
          </a:p>
        </p:txBody>
      </p:sp>
      <p:sp>
        <p:nvSpPr>
          <p:cNvPr id="200" name="Google Shape;200;p2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txBox="1">
            <a:spLocks noGrp="1"/>
          </p:cNvSpPr>
          <p:nvPr>
            <p:ph type="subTitle" idx="2"/>
          </p:nvPr>
        </p:nvSpPr>
        <p:spPr>
          <a:xfrm>
            <a:off x="4100400" y="2410560"/>
            <a:ext cx="4230300" cy="9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5" name="Google Shape;205;p23"/>
          <p:cNvSpPr txBox="1"/>
          <p:nvPr/>
        </p:nvSpPr>
        <p:spPr>
          <a:xfrm>
            <a:off x="4100400" y="3754250"/>
            <a:ext cx="4325400" cy="433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b="1">
                <a:solidFill>
                  <a:schemeClr val="dk1"/>
                </a:solidFill>
                <a:latin typeface="Work Sans"/>
                <a:ea typeface="Work Sans"/>
                <a:cs typeface="Work Sans"/>
                <a:sym typeface="Work Sans"/>
              </a:rPr>
              <a:t>CREDITS: </a:t>
            </a:r>
            <a:r>
              <a:rPr lang="en" sz="1000">
                <a:solidFill>
                  <a:schemeClr val="dk1"/>
                </a:solidFill>
                <a:latin typeface="Work Sans"/>
                <a:ea typeface="Work Sans"/>
                <a:cs typeface="Work Sans"/>
                <a:sym typeface="Work Sans"/>
              </a:rPr>
              <a:t>This presentation template was created by </a:t>
            </a:r>
            <a:r>
              <a:rPr lang="en" sz="10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Work Sans"/>
                <a:ea typeface="Work Sans"/>
                <a:cs typeface="Work Sans"/>
                <a:sym typeface="Work Sans"/>
              </a:rPr>
              <a:t>, including icons by </a:t>
            </a:r>
            <a:r>
              <a:rPr lang="en" sz="10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Work Sans"/>
                <a:ea typeface="Work Sans"/>
                <a:cs typeface="Work Sans"/>
                <a:sym typeface="Work Sans"/>
              </a:rPr>
              <a:t> and infographics &amp; images by </a:t>
            </a:r>
            <a:r>
              <a:rPr lang="en" sz="10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000" b="1">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
  <p:cSld name="TITLE_1_1">
    <p:spTree>
      <p:nvGrpSpPr>
        <p:cNvPr id="1" name="Shape 206"/>
        <p:cNvGrpSpPr/>
        <p:nvPr/>
      </p:nvGrpSpPr>
      <p:grpSpPr>
        <a:xfrm>
          <a:off x="0" y="0"/>
          <a:ext cx="0" cy="0"/>
          <a:chOff x="0" y="0"/>
          <a:chExt cx="0" cy="0"/>
        </a:xfrm>
      </p:grpSpPr>
      <p:sp>
        <p:nvSpPr>
          <p:cNvPr id="207" name="Google Shape;207;p2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TITLE_AND_TWO_COLUMNS_2_1_1_1">
    <p:spTree>
      <p:nvGrpSpPr>
        <p:cNvPr id="1" name="Shape 211"/>
        <p:cNvGrpSpPr/>
        <p:nvPr/>
      </p:nvGrpSpPr>
      <p:grpSpPr>
        <a:xfrm>
          <a:off x="0" y="0"/>
          <a:ext cx="0" cy="0"/>
          <a:chOff x="0" y="0"/>
          <a:chExt cx="0" cy="0"/>
        </a:xfrm>
      </p:grpSpPr>
      <p:sp>
        <p:nvSpPr>
          <p:cNvPr id="212" name="Google Shape;212;p25"/>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8" name="Google Shape;28;p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4" name="Google Shape;34;p5"/>
          <p:cNvSpPr txBox="1">
            <a:spLocks noGrp="1"/>
          </p:cNvSpPr>
          <p:nvPr>
            <p:ph type="subTitle" idx="1"/>
          </p:nvPr>
        </p:nvSpPr>
        <p:spPr>
          <a:xfrm>
            <a:off x="1998894" y="2268625"/>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5" name="Google Shape;35;p5"/>
          <p:cNvSpPr txBox="1">
            <a:spLocks noGrp="1"/>
          </p:cNvSpPr>
          <p:nvPr>
            <p:ph type="subTitle" idx="2"/>
          </p:nvPr>
        </p:nvSpPr>
        <p:spPr>
          <a:xfrm>
            <a:off x="4571999" y="3396675"/>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6" name="Google Shape;36;p5"/>
          <p:cNvSpPr txBox="1">
            <a:spLocks noGrp="1"/>
          </p:cNvSpPr>
          <p:nvPr>
            <p:ph type="subTitle" idx="3"/>
          </p:nvPr>
        </p:nvSpPr>
        <p:spPr>
          <a:xfrm>
            <a:off x="1998896" y="1854275"/>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37" name="Google Shape;37;p5"/>
          <p:cNvSpPr txBox="1">
            <a:spLocks noGrp="1"/>
          </p:cNvSpPr>
          <p:nvPr>
            <p:ph type="subTitle" idx="4"/>
          </p:nvPr>
        </p:nvSpPr>
        <p:spPr>
          <a:xfrm>
            <a:off x="4571999" y="2982320"/>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body" idx="1"/>
          </p:nvPr>
        </p:nvSpPr>
        <p:spPr>
          <a:xfrm>
            <a:off x="4252400" y="1389600"/>
            <a:ext cx="47019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95959"/>
              </a:buClr>
              <a:buSzPts val="1600"/>
              <a:buAutoNum type="arabicPeriod"/>
              <a:defRPr/>
            </a:lvl1pPr>
            <a:lvl2pPr marL="914400" lvl="1" indent="-317500">
              <a:spcBef>
                <a:spcPts val="0"/>
              </a:spcBef>
              <a:spcAft>
                <a:spcPts val="0"/>
              </a:spcAft>
              <a:buClr>
                <a:srgbClr val="595959"/>
              </a:buClr>
              <a:buSzPts val="1400"/>
              <a:buFont typeface="Anaheim"/>
              <a:buAutoNum type="alphaLcPeriod"/>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a:p>
        </p:txBody>
      </p:sp>
      <p:sp>
        <p:nvSpPr>
          <p:cNvPr id="49" name="Google Shape;49;p7"/>
          <p:cNvSpPr txBox="1">
            <a:spLocks noGrp="1"/>
          </p:cNvSpPr>
          <p:nvPr>
            <p:ph type="title"/>
          </p:nvPr>
        </p:nvSpPr>
        <p:spPr>
          <a:xfrm>
            <a:off x="1056075" y="2340213"/>
            <a:ext cx="27918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533375" y="1634038"/>
            <a:ext cx="5656500" cy="224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2" name="Google Shape;52;p8"/>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ctrTitle"/>
          </p:nvPr>
        </p:nvSpPr>
        <p:spPr>
          <a:xfrm>
            <a:off x="4805075" y="1926700"/>
            <a:ext cx="2676300" cy="7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58" name="Google Shape;58;p9"/>
          <p:cNvSpPr txBox="1">
            <a:spLocks noGrp="1"/>
          </p:cNvSpPr>
          <p:nvPr>
            <p:ph type="subTitle" idx="1"/>
          </p:nvPr>
        </p:nvSpPr>
        <p:spPr>
          <a:xfrm>
            <a:off x="4730700" y="2896025"/>
            <a:ext cx="3693300" cy="114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9" name="Google Shape;59;p9"/>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2439795" y="3789438"/>
            <a:ext cx="38781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sz="2500" b="1">
                <a:latin typeface="Lexend Deca"/>
                <a:ea typeface="Lexend Deca"/>
                <a:cs typeface="Lexend Deca"/>
                <a:sym typeface="Lexend Deca"/>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77500" y="368825"/>
            <a:ext cx="7346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marL="914400" lvl="1"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marL="1371600" lvl="2"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marL="1828800" lvl="3"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marL="2286000" lvl="4"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marL="2743200" lvl="5"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marL="3200400" lvl="6"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marL="3657600" lvl="7"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marL="4114800" lvl="8"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G07teFzPfBJWPgQzlpK9u5BF7gbNjytHibfSW0g34AI/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37.xml"/><Relationship Id="rId3" Type="http://schemas.openxmlformats.org/officeDocument/2006/relationships/hyperlink" Target="http://bit.ly/2Tynxth" TargetMode="External"/><Relationship Id="rId7" Type="http://schemas.openxmlformats.org/officeDocument/2006/relationships/slide" Target="slide29.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1.xml"/><Relationship Id="rId11" Type="http://schemas.openxmlformats.org/officeDocument/2006/relationships/slide" Target="slide36.xml"/><Relationship Id="rId5" Type="http://schemas.openxmlformats.org/officeDocument/2006/relationships/hyperlink" Target="http://bit.ly/33VAFh3" TargetMode="External"/><Relationship Id="rId10" Type="http://schemas.openxmlformats.org/officeDocument/2006/relationships/slide" Target="slide35.xml"/><Relationship Id="rId4" Type="http://schemas.openxmlformats.org/officeDocument/2006/relationships/hyperlink" Target="http://bit.ly/30B07Gq" TargetMode="External"/><Relationship Id="rId9" Type="http://schemas.openxmlformats.org/officeDocument/2006/relationships/slide" Target="slide33.xml"/><Relationship Id="rId14" Type="http://schemas.openxmlformats.org/officeDocument/2006/relationships/slide" Target="slide4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G07teFzPfBJWPgQzlpK9u5BF7gbNjytHibfSW0g34AI/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hyperlink" Target="https://docs.google.com/spreadsheets/d/1G07teFzPfBJWPgQzlpK9u5BF7gbNjytHibfSW0g34AI/co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vector/tree-leaves-hand-drawn-pattern_725984.htm#page=1&amp;query=doodles%20freepik&amp;position=6&amp;from_view=search/?utm_source=slidesgo_template&amp;utm_medium=referral-link&amp;utm_campaign=s%20g_resources&amp;utm_content=freepik" TargetMode="External"/><Relationship Id="rId3" Type="http://schemas.openxmlformats.org/officeDocument/2006/relationships/hyperlink" Target="https://www.freepik.com/free-photo/front-view-group-people-texting-their-mobile-phones_6981927.htm/?utm_source=slidesgo_template&amp;utm_medium=referral-link&amp;utm_campaign=s%20g_resources&amp;utm_content=freepik" TargetMode="External"/><Relationship Id="rId7" Type="http://schemas.openxmlformats.org/officeDocument/2006/relationships/hyperlink" Target="https://www.freepik.com/free-vector/flat-emoticon-reaction-collectio_4454994.htm#page=1&amp;query=emojis%20freepik&amp;position=20&amp;from_view=search/?utm_source=slidesgo_template&amp;utm_medium=referral-link&amp;utm_campaign=s%20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freepik.com/free-photo/group-girl-best-friends-posing-together_17731124.htm#page=1&amp;query=group%20freepik&amp;position=19&amp;from_view=search/?utm_source=slidesgo_template&amp;utm_medium=referral-link&amp;utm_campaign=s%20g_resources&amp;utm_content=freepik" TargetMode="External"/><Relationship Id="rId5" Type="http://schemas.openxmlformats.org/officeDocument/2006/relationships/hyperlink" Target="https://www.freepik.com/free-photo/african-american-woman-texting-someone-her-smartphone_18153882.htm#page=1&amp;query=texting%20freepik&amp;position=8&amp;from_view=search/?utm_source=slidesgo_template&amp;utm_medium=referral-link&amp;utm_campaign=s%20g_resources&amp;utm_content=freepik" TargetMode="External"/><Relationship Id="rId10" Type="http://schemas.openxmlformats.org/officeDocument/2006/relationships/hyperlink" Target="https://www.flaticon.com/packs/chat-88/?utm_source=slidesgo_template&amp;utm_medium=referral-link&amp;utm_campaign=s%20g_resources&amp;utm_content=flaticon" TargetMode="External"/><Relationship Id="rId4" Type="http://schemas.openxmlformats.org/officeDocument/2006/relationships/hyperlink" Target="https://www.freepik.com/free-photo/group-young-people-holding-their-mobile-phones_6981930.htm/?utm_source=slidesgo_template&amp;utm_medium=referral-link&amp;utm_campaign=s%20g_resources&amp;utm_content=freepik" TargetMode="External"/><Relationship Id="rId9" Type="http://schemas.openxmlformats.org/officeDocument/2006/relationships/hyperlink" Target="https://www.freepik.com/free-vector/set-different-bubbles-chat-messenger-app_2022618.htm/?utm_source=slidesgo_template&amp;utm_medium=referral-link&amp;utm_campaign=s%20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fonts.google.com/specimen/Lexend+Deca"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hyperlink" Target="https://fonts.google.com/specimen/Work+San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p:nvPr/>
        </p:nvSpPr>
        <p:spPr>
          <a:xfrm>
            <a:off x="706250" y="3246350"/>
            <a:ext cx="4266900" cy="4338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txBox="1">
            <a:spLocks noGrp="1"/>
          </p:cNvSpPr>
          <p:nvPr>
            <p:ph type="ctrTitle"/>
          </p:nvPr>
        </p:nvSpPr>
        <p:spPr>
          <a:xfrm>
            <a:off x="720000" y="1558050"/>
            <a:ext cx="4325400" cy="17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Texting App</a:t>
            </a:r>
            <a:r>
              <a:rPr lang="en"/>
              <a:t> </a:t>
            </a:r>
            <a:r>
              <a:rPr lang="en">
                <a:solidFill>
                  <a:schemeClr val="dk2"/>
                </a:solidFill>
              </a:rPr>
              <a:t>Pitch Deck</a:t>
            </a:r>
            <a:endParaRPr>
              <a:solidFill>
                <a:schemeClr val="dk2"/>
              </a:solidFill>
            </a:endParaRPr>
          </a:p>
        </p:txBody>
      </p:sp>
      <p:sp>
        <p:nvSpPr>
          <p:cNvPr id="227" name="Google Shape;227;p29"/>
          <p:cNvSpPr txBox="1">
            <a:spLocks noGrp="1"/>
          </p:cNvSpPr>
          <p:nvPr>
            <p:ph type="subTitle" idx="1"/>
          </p:nvPr>
        </p:nvSpPr>
        <p:spPr>
          <a:xfrm>
            <a:off x="720000" y="3245938"/>
            <a:ext cx="4230300" cy="4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pic>
        <p:nvPicPr>
          <p:cNvPr id="228" name="Google Shape;228;p29"/>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229" name="Google Shape;229;p29"/>
          <p:cNvGrpSpPr/>
          <p:nvPr/>
        </p:nvGrpSpPr>
        <p:grpSpPr>
          <a:xfrm>
            <a:off x="7526973" y="530839"/>
            <a:ext cx="332201" cy="324420"/>
            <a:chOff x="3380213" y="4209475"/>
            <a:chExt cx="403450" cy="394000"/>
          </a:xfrm>
        </p:grpSpPr>
        <p:sp>
          <p:nvSpPr>
            <p:cNvPr id="230" name="Google Shape;230;p2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9"/>
          <p:cNvGrpSpPr/>
          <p:nvPr/>
        </p:nvGrpSpPr>
        <p:grpSpPr>
          <a:xfrm>
            <a:off x="8054864" y="531011"/>
            <a:ext cx="369126" cy="324424"/>
            <a:chOff x="4467200" y="877100"/>
            <a:chExt cx="481825" cy="423475"/>
          </a:xfrm>
        </p:grpSpPr>
        <p:sp>
          <p:nvSpPr>
            <p:cNvPr id="234" name="Google Shape;234;p2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5" name="Google Shape;235;p2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6" name="Google Shape;236;p2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7" name="Google Shape;237;p2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8" name="Google Shape;238;p29"/>
          <p:cNvGrpSpPr/>
          <p:nvPr/>
        </p:nvGrpSpPr>
        <p:grpSpPr>
          <a:xfrm>
            <a:off x="8054884" y="4613755"/>
            <a:ext cx="332212" cy="332592"/>
            <a:chOff x="6674938" y="1490925"/>
            <a:chExt cx="393850" cy="394300"/>
          </a:xfrm>
        </p:grpSpPr>
        <p:sp>
          <p:nvSpPr>
            <p:cNvPr id="239" name="Google Shape;239;p29"/>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29"/>
          <p:cNvGrpSpPr/>
          <p:nvPr/>
        </p:nvGrpSpPr>
        <p:grpSpPr>
          <a:xfrm>
            <a:off x="7495358" y="4615864"/>
            <a:ext cx="332239" cy="328589"/>
            <a:chOff x="3385438" y="2850425"/>
            <a:chExt cx="398225" cy="393850"/>
          </a:xfrm>
        </p:grpSpPr>
        <p:sp>
          <p:nvSpPr>
            <p:cNvPr id="247" name="Google Shape;247;p29"/>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9"/>
          <p:cNvGrpSpPr/>
          <p:nvPr/>
        </p:nvGrpSpPr>
        <p:grpSpPr>
          <a:xfrm>
            <a:off x="5777388" y="1251949"/>
            <a:ext cx="2656075" cy="2969256"/>
            <a:chOff x="5777388" y="1251949"/>
            <a:chExt cx="2656075" cy="2969256"/>
          </a:xfrm>
        </p:grpSpPr>
        <p:sp>
          <p:nvSpPr>
            <p:cNvPr id="252" name="Google Shape;252;p29"/>
            <p:cNvSpPr/>
            <p:nvPr/>
          </p:nvSpPr>
          <p:spPr>
            <a:xfrm>
              <a:off x="5939224" y="3178369"/>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flipH="1">
              <a:off x="6092665" y="3787458"/>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5939213" y="221515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flipH="1">
              <a:off x="6092638" y="125194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8271638" y="1565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5777388" y="25283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8271638" y="39236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9"/>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261" name="Google Shape;261;p29"/>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8"/>
          <p:cNvSpPr/>
          <p:nvPr/>
        </p:nvSpPr>
        <p:spPr>
          <a:xfrm flipH="1">
            <a:off x="1662629" y="1719450"/>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txBox="1">
            <a:spLocks noGrp="1"/>
          </p:cNvSpPr>
          <p:nvPr>
            <p:ph type="ctrTitle"/>
          </p:nvPr>
        </p:nvSpPr>
        <p:spPr>
          <a:xfrm flipH="1">
            <a:off x="1662625" y="1926700"/>
            <a:ext cx="2676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Solution</a:t>
            </a:r>
            <a:endParaRPr>
              <a:solidFill>
                <a:schemeClr val="lt1"/>
              </a:solidFill>
            </a:endParaRPr>
          </a:p>
        </p:txBody>
      </p:sp>
      <p:sp>
        <p:nvSpPr>
          <p:cNvPr id="556" name="Google Shape;556;p38"/>
          <p:cNvSpPr txBox="1">
            <a:spLocks noGrp="1"/>
          </p:cNvSpPr>
          <p:nvPr>
            <p:ph type="subTitle" idx="1"/>
          </p:nvPr>
        </p:nvSpPr>
        <p:spPr>
          <a:xfrm flipH="1">
            <a:off x="720000" y="2896025"/>
            <a:ext cx="3693300" cy="114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the Moon</a:t>
            </a:r>
            <a:endParaRPr/>
          </a:p>
        </p:txBody>
      </p:sp>
      <p:sp>
        <p:nvSpPr>
          <p:cNvPr id="557" name="Google Shape;557;p38"/>
          <p:cNvSpPr/>
          <p:nvPr/>
        </p:nvSpPr>
        <p:spPr>
          <a:xfrm>
            <a:off x="4491075" y="21736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txBox="1"/>
          <p:nvPr/>
        </p:nvSpPr>
        <p:spPr>
          <a:xfrm>
            <a:off x="1662625" y="14287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59" name="Google Shape;559;p38"/>
          <p:cNvPicPr preferRelativeResize="0"/>
          <p:nvPr/>
        </p:nvPicPr>
        <p:blipFill rotWithShape="1">
          <a:blip r:embed="rId3">
            <a:alphaModFix/>
          </a:blip>
          <a:srcRect l="16718" r="16725"/>
          <a:stretch/>
        </p:blipFill>
        <p:spPr>
          <a:xfrm>
            <a:off x="5143976" y="1367488"/>
            <a:ext cx="2768100" cy="2768100"/>
          </a:xfrm>
          <a:prstGeom prst="ellipse">
            <a:avLst/>
          </a:prstGeom>
          <a:noFill/>
          <a:ln w="114300" cap="flat" cmpd="sng">
            <a:solidFill>
              <a:schemeClr val="accent1"/>
            </a:solidFill>
            <a:prstDash val="solid"/>
            <a:round/>
            <a:headEnd type="none" w="sm" len="sm"/>
            <a:tailEnd type="none" w="sm" len="sm"/>
          </a:ln>
        </p:spPr>
      </p:pic>
      <p:pic>
        <p:nvPicPr>
          <p:cNvPr id="560" name="Google Shape;560;p38"/>
          <p:cNvPicPr preferRelativeResize="0"/>
          <p:nvPr/>
        </p:nvPicPr>
        <p:blipFill rotWithShape="1">
          <a:blip r:embed="rId4">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561" name="Google Shape;561;p38"/>
          <p:cNvGrpSpPr/>
          <p:nvPr/>
        </p:nvGrpSpPr>
        <p:grpSpPr>
          <a:xfrm>
            <a:off x="720002" y="530839"/>
            <a:ext cx="7703988" cy="324596"/>
            <a:chOff x="720002" y="530839"/>
            <a:chExt cx="7703988" cy="324596"/>
          </a:xfrm>
        </p:grpSpPr>
        <p:grpSp>
          <p:nvGrpSpPr>
            <p:cNvPr id="562" name="Google Shape;562;p38"/>
            <p:cNvGrpSpPr/>
            <p:nvPr/>
          </p:nvGrpSpPr>
          <p:grpSpPr>
            <a:xfrm>
              <a:off x="7526973" y="530839"/>
              <a:ext cx="332201" cy="324420"/>
              <a:chOff x="3380213" y="4209475"/>
              <a:chExt cx="403450" cy="394000"/>
            </a:xfrm>
          </p:grpSpPr>
          <p:sp>
            <p:nvSpPr>
              <p:cNvPr id="563" name="Google Shape;563;p3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3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38"/>
            <p:cNvGrpSpPr/>
            <p:nvPr/>
          </p:nvGrpSpPr>
          <p:grpSpPr>
            <a:xfrm>
              <a:off x="8054864" y="531011"/>
              <a:ext cx="369126" cy="324424"/>
              <a:chOff x="4467200" y="877100"/>
              <a:chExt cx="481825" cy="423475"/>
            </a:xfrm>
          </p:grpSpPr>
          <p:sp>
            <p:nvSpPr>
              <p:cNvPr id="567" name="Google Shape;567;p3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 name="Google Shape;568;p3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 name="Google Shape;569;p3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 name="Google Shape;570;p3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71" name="Google Shape;571;p38"/>
          <p:cNvGrpSpPr/>
          <p:nvPr/>
        </p:nvGrpSpPr>
        <p:grpSpPr>
          <a:xfrm>
            <a:off x="8054884" y="4613755"/>
            <a:ext cx="332212" cy="332592"/>
            <a:chOff x="6674938" y="1490925"/>
            <a:chExt cx="393850" cy="394300"/>
          </a:xfrm>
        </p:grpSpPr>
        <p:sp>
          <p:nvSpPr>
            <p:cNvPr id="572" name="Google Shape;572;p3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8"/>
          <p:cNvGrpSpPr/>
          <p:nvPr/>
        </p:nvGrpSpPr>
        <p:grpSpPr>
          <a:xfrm>
            <a:off x="7495358" y="4615864"/>
            <a:ext cx="332239" cy="328589"/>
            <a:chOff x="3385438" y="2850425"/>
            <a:chExt cx="398225" cy="393850"/>
          </a:xfrm>
        </p:grpSpPr>
        <p:sp>
          <p:nvSpPr>
            <p:cNvPr id="580" name="Google Shape;580;p3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38"/>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85" name="Google Shape;585;p38"/>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SWOT analysis</a:t>
            </a:r>
            <a:endParaRPr/>
          </a:p>
        </p:txBody>
      </p:sp>
      <p:sp>
        <p:nvSpPr>
          <p:cNvPr id="591" name="Google Shape;591;p39"/>
          <p:cNvSpPr/>
          <p:nvPr/>
        </p:nvSpPr>
        <p:spPr>
          <a:xfrm flipH="1">
            <a:off x="4778619" y="1685925"/>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flipH="1">
            <a:off x="4778619" y="3250100"/>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1562612" y="1685925"/>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txBox="1">
            <a:spLocks noGrp="1"/>
          </p:cNvSpPr>
          <p:nvPr>
            <p:ph type="subTitle" idx="4294967295"/>
          </p:nvPr>
        </p:nvSpPr>
        <p:spPr>
          <a:xfrm>
            <a:off x="1836688" y="2268475"/>
            <a:ext cx="2528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solidFill>
                <a:schemeClr val="dk1"/>
              </a:solidFill>
            </a:endParaRPr>
          </a:p>
        </p:txBody>
      </p:sp>
      <p:sp>
        <p:nvSpPr>
          <p:cNvPr id="595" name="Google Shape;595;p39"/>
          <p:cNvSpPr txBox="1">
            <a:spLocks noGrp="1"/>
          </p:cNvSpPr>
          <p:nvPr>
            <p:ph type="subTitle" idx="4294967295"/>
          </p:nvPr>
        </p:nvSpPr>
        <p:spPr>
          <a:xfrm flipH="1">
            <a:off x="4686488" y="2268475"/>
            <a:ext cx="2528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solidFill>
                <a:schemeClr val="dk1"/>
              </a:solidFill>
            </a:endParaRPr>
          </a:p>
        </p:txBody>
      </p:sp>
      <p:sp>
        <p:nvSpPr>
          <p:cNvPr id="596" name="Google Shape;596;p39"/>
          <p:cNvSpPr txBox="1">
            <a:spLocks noGrp="1"/>
          </p:cNvSpPr>
          <p:nvPr>
            <p:ph type="subTitle" idx="4294967295"/>
          </p:nvPr>
        </p:nvSpPr>
        <p:spPr>
          <a:xfrm flipH="1">
            <a:off x="4985489" y="1756100"/>
            <a:ext cx="22701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000" b="1">
                <a:solidFill>
                  <a:schemeClr val="lt1"/>
                </a:solidFill>
                <a:latin typeface="Lexend Deca"/>
                <a:ea typeface="Lexend Deca"/>
                <a:cs typeface="Lexend Deca"/>
                <a:sym typeface="Lexend Deca"/>
              </a:rPr>
              <a:t>Weaknesses</a:t>
            </a:r>
            <a:endParaRPr sz="2000" b="1">
              <a:solidFill>
                <a:schemeClr val="lt1"/>
              </a:solidFill>
              <a:latin typeface="Lexend Deca"/>
              <a:ea typeface="Lexend Deca"/>
              <a:cs typeface="Lexend Deca"/>
              <a:sym typeface="Lexend Deca"/>
            </a:endParaRPr>
          </a:p>
        </p:txBody>
      </p:sp>
      <p:sp>
        <p:nvSpPr>
          <p:cNvPr id="597" name="Google Shape;597;p39"/>
          <p:cNvSpPr txBox="1">
            <a:spLocks noGrp="1"/>
          </p:cNvSpPr>
          <p:nvPr>
            <p:ph type="subTitle" idx="4294967295"/>
          </p:nvPr>
        </p:nvSpPr>
        <p:spPr>
          <a:xfrm>
            <a:off x="1805363" y="1756100"/>
            <a:ext cx="24045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Strengths</a:t>
            </a:r>
            <a:endParaRPr sz="2000" b="1">
              <a:solidFill>
                <a:schemeClr val="lt1"/>
              </a:solidFill>
              <a:latin typeface="Lexend Deca"/>
              <a:ea typeface="Lexend Deca"/>
              <a:cs typeface="Lexend Deca"/>
              <a:sym typeface="Lexend Deca"/>
            </a:endParaRPr>
          </a:p>
        </p:txBody>
      </p:sp>
      <p:sp>
        <p:nvSpPr>
          <p:cNvPr id="598" name="Google Shape;598;p39"/>
          <p:cNvSpPr txBox="1">
            <a:spLocks noGrp="1"/>
          </p:cNvSpPr>
          <p:nvPr>
            <p:ph type="subTitle" idx="4294967295"/>
          </p:nvPr>
        </p:nvSpPr>
        <p:spPr>
          <a:xfrm flipH="1">
            <a:off x="4599488" y="383471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solidFill>
                <a:schemeClr val="dk1"/>
              </a:solidFill>
            </a:endParaRPr>
          </a:p>
        </p:txBody>
      </p:sp>
      <p:sp>
        <p:nvSpPr>
          <p:cNvPr id="599" name="Google Shape;599;p39"/>
          <p:cNvSpPr/>
          <p:nvPr/>
        </p:nvSpPr>
        <p:spPr>
          <a:xfrm>
            <a:off x="1562612" y="3250088"/>
            <a:ext cx="280276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txBox="1">
            <a:spLocks noGrp="1"/>
          </p:cNvSpPr>
          <p:nvPr>
            <p:ph type="subTitle" idx="4294967295"/>
          </p:nvPr>
        </p:nvSpPr>
        <p:spPr>
          <a:xfrm>
            <a:off x="1836688" y="3834725"/>
            <a:ext cx="2528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solidFill>
                <a:schemeClr val="dk1"/>
              </a:solidFill>
            </a:endParaRPr>
          </a:p>
        </p:txBody>
      </p:sp>
      <p:sp>
        <p:nvSpPr>
          <p:cNvPr id="601" name="Google Shape;601;p39"/>
          <p:cNvSpPr txBox="1">
            <a:spLocks noGrp="1"/>
          </p:cNvSpPr>
          <p:nvPr>
            <p:ph type="subTitle" idx="4294967295"/>
          </p:nvPr>
        </p:nvSpPr>
        <p:spPr>
          <a:xfrm>
            <a:off x="1805363" y="3322372"/>
            <a:ext cx="24045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Opportunities</a:t>
            </a:r>
            <a:endParaRPr sz="2000" b="1">
              <a:solidFill>
                <a:schemeClr val="lt1"/>
              </a:solidFill>
              <a:latin typeface="Lexend Deca"/>
              <a:ea typeface="Lexend Deca"/>
              <a:cs typeface="Lexend Deca"/>
              <a:sym typeface="Lexend Deca"/>
            </a:endParaRPr>
          </a:p>
        </p:txBody>
      </p:sp>
      <p:sp>
        <p:nvSpPr>
          <p:cNvPr id="602" name="Google Shape;602;p39"/>
          <p:cNvSpPr txBox="1">
            <a:spLocks noGrp="1"/>
          </p:cNvSpPr>
          <p:nvPr>
            <p:ph type="subTitle" idx="4294967295"/>
          </p:nvPr>
        </p:nvSpPr>
        <p:spPr>
          <a:xfrm flipH="1">
            <a:off x="4985489" y="3322373"/>
            <a:ext cx="22701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Threats</a:t>
            </a:r>
            <a:endParaRPr sz="2000" b="1">
              <a:solidFill>
                <a:schemeClr val="lt1"/>
              </a:solidFill>
              <a:latin typeface="Lexend Deca"/>
              <a:ea typeface="Lexend Deca"/>
              <a:cs typeface="Lexend Deca"/>
              <a:sym typeface="Lexend Deca"/>
            </a:endParaRPr>
          </a:p>
        </p:txBody>
      </p:sp>
      <p:sp>
        <p:nvSpPr>
          <p:cNvPr id="603" name="Google Shape;603;p39"/>
          <p:cNvSpPr/>
          <p:nvPr/>
        </p:nvSpPr>
        <p:spPr>
          <a:xfrm>
            <a:off x="7660100" y="1618975"/>
            <a:ext cx="763800" cy="76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W</a:t>
            </a:r>
            <a:endParaRPr sz="2000">
              <a:solidFill>
                <a:schemeClr val="lt1"/>
              </a:solidFill>
              <a:latin typeface="Lexend Deca SemiBold"/>
              <a:ea typeface="Lexend Deca SemiBold"/>
              <a:cs typeface="Lexend Deca SemiBold"/>
              <a:sym typeface="Lexend Deca SemiBold"/>
            </a:endParaRPr>
          </a:p>
        </p:txBody>
      </p:sp>
      <p:sp>
        <p:nvSpPr>
          <p:cNvPr id="604" name="Google Shape;604;p39"/>
          <p:cNvSpPr/>
          <p:nvPr/>
        </p:nvSpPr>
        <p:spPr>
          <a:xfrm>
            <a:off x="7660100" y="3183150"/>
            <a:ext cx="763800" cy="76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T</a:t>
            </a:r>
            <a:endParaRPr sz="2000">
              <a:solidFill>
                <a:schemeClr val="lt1"/>
              </a:solidFill>
              <a:latin typeface="Lexend Deca SemiBold"/>
              <a:ea typeface="Lexend Deca SemiBold"/>
              <a:cs typeface="Lexend Deca SemiBold"/>
              <a:sym typeface="Lexend Deca SemiBold"/>
            </a:endParaRPr>
          </a:p>
        </p:txBody>
      </p:sp>
      <p:sp>
        <p:nvSpPr>
          <p:cNvPr id="605" name="Google Shape;605;p39"/>
          <p:cNvSpPr/>
          <p:nvPr/>
        </p:nvSpPr>
        <p:spPr>
          <a:xfrm>
            <a:off x="720000" y="1618975"/>
            <a:ext cx="763800" cy="76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S</a:t>
            </a:r>
            <a:endParaRPr sz="2000">
              <a:solidFill>
                <a:schemeClr val="lt1"/>
              </a:solidFill>
              <a:latin typeface="Lexend Deca SemiBold"/>
              <a:ea typeface="Lexend Deca SemiBold"/>
              <a:cs typeface="Lexend Deca SemiBold"/>
              <a:sym typeface="Lexend Deca SemiBold"/>
            </a:endParaRPr>
          </a:p>
        </p:txBody>
      </p:sp>
      <p:sp>
        <p:nvSpPr>
          <p:cNvPr id="606" name="Google Shape;606;p39"/>
          <p:cNvSpPr/>
          <p:nvPr/>
        </p:nvSpPr>
        <p:spPr>
          <a:xfrm>
            <a:off x="720000" y="3183150"/>
            <a:ext cx="763800" cy="76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Lexend Deca SemiBold"/>
                <a:ea typeface="Lexend Deca SemiBold"/>
                <a:cs typeface="Lexend Deca SemiBold"/>
                <a:sym typeface="Lexend Deca SemiBold"/>
              </a:rPr>
              <a:t>O</a:t>
            </a:r>
            <a:endParaRPr sz="2000">
              <a:solidFill>
                <a:schemeClr val="lt1"/>
              </a:solidFill>
              <a:latin typeface="Lexend Deca SemiBold"/>
              <a:ea typeface="Lexend Deca SemiBold"/>
              <a:cs typeface="Lexend Deca SemiBold"/>
              <a:sym typeface="Lexend Deca SemiBold"/>
            </a:endParaRPr>
          </a:p>
        </p:txBody>
      </p:sp>
      <p:grpSp>
        <p:nvGrpSpPr>
          <p:cNvPr id="607" name="Google Shape;607;p39"/>
          <p:cNvGrpSpPr/>
          <p:nvPr/>
        </p:nvGrpSpPr>
        <p:grpSpPr>
          <a:xfrm>
            <a:off x="720002" y="530839"/>
            <a:ext cx="7703988" cy="324596"/>
            <a:chOff x="720002" y="530839"/>
            <a:chExt cx="7703988" cy="324596"/>
          </a:xfrm>
        </p:grpSpPr>
        <p:grpSp>
          <p:nvGrpSpPr>
            <p:cNvPr id="608" name="Google Shape;608;p39"/>
            <p:cNvGrpSpPr/>
            <p:nvPr/>
          </p:nvGrpSpPr>
          <p:grpSpPr>
            <a:xfrm>
              <a:off x="7526973" y="530839"/>
              <a:ext cx="332201" cy="324420"/>
              <a:chOff x="3380213" y="4209475"/>
              <a:chExt cx="403450" cy="394000"/>
            </a:xfrm>
          </p:grpSpPr>
          <p:sp>
            <p:nvSpPr>
              <p:cNvPr id="609" name="Google Shape;609;p3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8054864" y="531011"/>
              <a:ext cx="369126" cy="324424"/>
              <a:chOff x="4467200" y="877100"/>
              <a:chExt cx="481825" cy="423475"/>
            </a:xfrm>
          </p:grpSpPr>
          <p:sp>
            <p:nvSpPr>
              <p:cNvPr id="613" name="Google Shape;613;p3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3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 name="Google Shape;615;p3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3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0"/>
          <p:cNvSpPr/>
          <p:nvPr/>
        </p:nvSpPr>
        <p:spPr>
          <a:xfrm>
            <a:off x="801575" y="1331375"/>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2" name="Google Shape;622;p40"/>
          <p:cNvSpPr/>
          <p:nvPr/>
        </p:nvSpPr>
        <p:spPr>
          <a:xfrm>
            <a:off x="801575" y="267960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3" name="Google Shape;623;p40"/>
          <p:cNvSpPr/>
          <p:nvPr/>
        </p:nvSpPr>
        <p:spPr>
          <a:xfrm>
            <a:off x="7547375" y="2017000"/>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4" name="Google Shape;624;p40"/>
          <p:cNvSpPr/>
          <p:nvPr/>
        </p:nvSpPr>
        <p:spPr>
          <a:xfrm>
            <a:off x="7547375" y="3326850"/>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625" name="Google Shape;625;p40"/>
          <p:cNvSpPr/>
          <p:nvPr/>
        </p:nvSpPr>
        <p:spPr>
          <a:xfrm flipH="1">
            <a:off x="4696164" y="34501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flipH="1">
            <a:off x="4696164" y="21152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1652701" y="27778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1652701" y="144745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Product overview</a:t>
            </a:r>
            <a:endParaRPr>
              <a:solidFill>
                <a:schemeClr val="lt1"/>
              </a:solidFill>
            </a:endParaRPr>
          </a:p>
        </p:txBody>
      </p:sp>
      <p:sp>
        <p:nvSpPr>
          <p:cNvPr id="630" name="Google Shape;630;p40"/>
          <p:cNvSpPr txBox="1">
            <a:spLocks noGrp="1"/>
          </p:cNvSpPr>
          <p:nvPr>
            <p:ph type="subTitle" idx="1"/>
          </p:nvPr>
        </p:nvSpPr>
        <p:spPr>
          <a:xfrm>
            <a:off x="1922694" y="19543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631" name="Google Shape;631;p40"/>
          <p:cNvSpPr txBox="1">
            <a:spLocks noGrp="1"/>
          </p:cNvSpPr>
          <p:nvPr>
            <p:ph type="subTitle" idx="2"/>
          </p:nvPr>
        </p:nvSpPr>
        <p:spPr>
          <a:xfrm>
            <a:off x="4724399" y="2595813"/>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632" name="Google Shape;632;p40"/>
          <p:cNvSpPr txBox="1">
            <a:spLocks noGrp="1"/>
          </p:cNvSpPr>
          <p:nvPr>
            <p:ph type="subTitle" idx="3"/>
          </p:nvPr>
        </p:nvSpPr>
        <p:spPr>
          <a:xfrm>
            <a:off x="1922696" y="148532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Mercury</a:t>
            </a:r>
            <a:endParaRPr>
              <a:solidFill>
                <a:schemeClr val="lt1"/>
              </a:solidFill>
            </a:endParaRPr>
          </a:p>
        </p:txBody>
      </p:sp>
      <p:sp>
        <p:nvSpPr>
          <p:cNvPr id="633" name="Google Shape;633;p40"/>
          <p:cNvSpPr txBox="1">
            <a:spLocks noGrp="1"/>
          </p:cNvSpPr>
          <p:nvPr>
            <p:ph type="subTitle" idx="4"/>
          </p:nvPr>
        </p:nvSpPr>
        <p:spPr>
          <a:xfrm>
            <a:off x="4724399" y="2126833"/>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 Neptune</a:t>
            </a:r>
            <a:endParaRPr>
              <a:solidFill>
                <a:schemeClr val="lt1"/>
              </a:solidFill>
            </a:endParaRPr>
          </a:p>
        </p:txBody>
      </p:sp>
      <p:sp>
        <p:nvSpPr>
          <p:cNvPr id="634" name="Google Shape;634;p40"/>
          <p:cNvSpPr txBox="1">
            <a:spLocks noGrp="1"/>
          </p:cNvSpPr>
          <p:nvPr>
            <p:ph type="subTitle" idx="5"/>
          </p:nvPr>
        </p:nvSpPr>
        <p:spPr>
          <a:xfrm>
            <a:off x="1922694" y="32859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635" name="Google Shape;635;p40"/>
          <p:cNvSpPr txBox="1">
            <a:spLocks noGrp="1"/>
          </p:cNvSpPr>
          <p:nvPr>
            <p:ph type="subTitle" idx="6"/>
          </p:nvPr>
        </p:nvSpPr>
        <p:spPr>
          <a:xfrm>
            <a:off x="1922696" y="281692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Venus</a:t>
            </a:r>
            <a:endParaRPr>
              <a:solidFill>
                <a:schemeClr val="lt1"/>
              </a:solidFill>
            </a:endParaRPr>
          </a:p>
        </p:txBody>
      </p:sp>
      <p:sp>
        <p:nvSpPr>
          <p:cNvPr id="636" name="Google Shape;636;p40"/>
          <p:cNvSpPr txBox="1">
            <a:spLocks noGrp="1"/>
          </p:cNvSpPr>
          <p:nvPr>
            <p:ph type="subTitle" idx="7"/>
          </p:nvPr>
        </p:nvSpPr>
        <p:spPr>
          <a:xfrm>
            <a:off x="4724399" y="3953938"/>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637" name="Google Shape;637;p40"/>
          <p:cNvSpPr txBox="1">
            <a:spLocks noGrp="1"/>
          </p:cNvSpPr>
          <p:nvPr>
            <p:ph type="subTitle" idx="8"/>
          </p:nvPr>
        </p:nvSpPr>
        <p:spPr>
          <a:xfrm>
            <a:off x="4724399" y="3484958"/>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Jupiter</a:t>
            </a:r>
            <a:endParaRPr>
              <a:solidFill>
                <a:schemeClr val="lt1"/>
              </a:solidFill>
            </a:endParaRPr>
          </a:p>
        </p:txBody>
      </p:sp>
      <p:grpSp>
        <p:nvGrpSpPr>
          <p:cNvPr id="638" name="Google Shape;638;p40"/>
          <p:cNvGrpSpPr/>
          <p:nvPr/>
        </p:nvGrpSpPr>
        <p:grpSpPr>
          <a:xfrm>
            <a:off x="720002" y="530839"/>
            <a:ext cx="7703988" cy="324596"/>
            <a:chOff x="720002" y="530839"/>
            <a:chExt cx="7703988" cy="324596"/>
          </a:xfrm>
        </p:grpSpPr>
        <p:grpSp>
          <p:nvGrpSpPr>
            <p:cNvPr id="639" name="Google Shape;639;p40"/>
            <p:cNvGrpSpPr/>
            <p:nvPr/>
          </p:nvGrpSpPr>
          <p:grpSpPr>
            <a:xfrm>
              <a:off x="7526973" y="530839"/>
              <a:ext cx="332201" cy="324420"/>
              <a:chOff x="3380213" y="4209475"/>
              <a:chExt cx="403450" cy="394000"/>
            </a:xfrm>
          </p:grpSpPr>
          <p:sp>
            <p:nvSpPr>
              <p:cNvPr id="640" name="Google Shape;640;p4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4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40"/>
            <p:cNvGrpSpPr/>
            <p:nvPr/>
          </p:nvGrpSpPr>
          <p:grpSpPr>
            <a:xfrm>
              <a:off x="8054864" y="531011"/>
              <a:ext cx="369126" cy="324424"/>
              <a:chOff x="4467200" y="877100"/>
              <a:chExt cx="481825" cy="423475"/>
            </a:xfrm>
          </p:grpSpPr>
          <p:sp>
            <p:nvSpPr>
              <p:cNvPr id="644" name="Google Shape;644;p4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 name="Google Shape;645;p4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 name="Google Shape;647;p4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648" name="Google Shape;648;p40"/>
          <p:cNvGrpSpPr/>
          <p:nvPr/>
        </p:nvGrpSpPr>
        <p:grpSpPr>
          <a:xfrm>
            <a:off x="7738335" y="3518160"/>
            <a:ext cx="365082" cy="364689"/>
            <a:chOff x="2075238" y="4209475"/>
            <a:chExt cx="394300" cy="393875"/>
          </a:xfrm>
        </p:grpSpPr>
        <p:sp>
          <p:nvSpPr>
            <p:cNvPr id="649" name="Google Shape;649;p40"/>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0"/>
          <p:cNvGrpSpPr/>
          <p:nvPr/>
        </p:nvGrpSpPr>
        <p:grpSpPr>
          <a:xfrm>
            <a:off x="7734895" y="2208313"/>
            <a:ext cx="371957" cy="364666"/>
            <a:chOff x="2071738" y="3529950"/>
            <a:chExt cx="401725" cy="393850"/>
          </a:xfrm>
        </p:grpSpPr>
        <p:sp>
          <p:nvSpPr>
            <p:cNvPr id="653" name="Google Shape;653;p40"/>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0"/>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0"/>
          <p:cNvGrpSpPr/>
          <p:nvPr/>
        </p:nvGrpSpPr>
        <p:grpSpPr>
          <a:xfrm>
            <a:off x="1057546" y="2870916"/>
            <a:ext cx="235063" cy="364666"/>
            <a:chOff x="2145438" y="2850425"/>
            <a:chExt cx="253875" cy="393850"/>
          </a:xfrm>
        </p:grpSpPr>
        <p:sp>
          <p:nvSpPr>
            <p:cNvPr id="659" name="Google Shape;659;p40"/>
            <p:cNvSpPr/>
            <p:nvPr/>
          </p:nvSpPr>
          <p:spPr>
            <a:xfrm>
              <a:off x="2214813" y="2989550"/>
              <a:ext cx="115150" cy="115625"/>
            </a:xfrm>
            <a:custGeom>
              <a:avLst/>
              <a:gdLst/>
              <a:ahLst/>
              <a:cxnLst/>
              <a:rect l="l" t="t" r="r" b="b"/>
              <a:pathLst>
                <a:path w="4606" h="4625" extrusionOk="0">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145438" y="2850425"/>
              <a:ext cx="253875" cy="393850"/>
            </a:xfrm>
            <a:custGeom>
              <a:avLst/>
              <a:gdLst/>
              <a:ahLst/>
              <a:cxnLst/>
              <a:rect l="l" t="t" r="r" b="b"/>
              <a:pathLst>
                <a:path w="10155" h="15754" extrusionOk="0">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0"/>
          <p:cNvGrpSpPr/>
          <p:nvPr/>
        </p:nvGrpSpPr>
        <p:grpSpPr>
          <a:xfrm>
            <a:off x="992535" y="1532006"/>
            <a:ext cx="365082" cy="364666"/>
            <a:chOff x="2075238" y="2170900"/>
            <a:chExt cx="394300" cy="393850"/>
          </a:xfrm>
        </p:grpSpPr>
        <p:sp>
          <p:nvSpPr>
            <p:cNvPr id="662" name="Google Shape;662;p40"/>
            <p:cNvSpPr/>
            <p:nvPr/>
          </p:nvSpPr>
          <p:spPr>
            <a:xfrm>
              <a:off x="2214338" y="2303900"/>
              <a:ext cx="116050" cy="127400"/>
            </a:xfrm>
            <a:custGeom>
              <a:avLst/>
              <a:gdLst/>
              <a:ahLst/>
              <a:cxnLst/>
              <a:rect l="l" t="t" r="r" b="b"/>
              <a:pathLst>
                <a:path w="4642" h="5096" extrusionOk="0">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a:off x="2304063" y="2170900"/>
              <a:ext cx="165475" cy="117775"/>
            </a:xfrm>
            <a:custGeom>
              <a:avLst/>
              <a:gdLst/>
              <a:ahLst/>
              <a:cxnLst/>
              <a:rect l="l" t="t" r="r" b="b"/>
              <a:pathLst>
                <a:path w="6619" h="4711" extrusionOk="0">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2238363" y="2206100"/>
              <a:ext cx="68475" cy="24550"/>
            </a:xfrm>
            <a:custGeom>
              <a:avLst/>
              <a:gdLst/>
              <a:ahLst/>
              <a:cxnLst/>
              <a:rect l="l" t="t" r="r" b="b"/>
              <a:pathLst>
                <a:path w="2739" h="982" extrusionOk="0">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2075238" y="2170900"/>
              <a:ext cx="165525" cy="117775"/>
            </a:xfrm>
            <a:custGeom>
              <a:avLst/>
              <a:gdLst/>
              <a:ahLst/>
              <a:cxnLst/>
              <a:rect l="l" t="t" r="r" b="b"/>
              <a:pathLst>
                <a:path w="6621" h="4711" extrusionOk="0">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2075238" y="2446975"/>
              <a:ext cx="165525" cy="117775"/>
            </a:xfrm>
            <a:custGeom>
              <a:avLst/>
              <a:gdLst/>
              <a:ahLst/>
              <a:cxnLst/>
              <a:rect l="l" t="t" r="r" b="b"/>
              <a:pathLst>
                <a:path w="6621" h="4711" extrusionOk="0">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p:cNvSpPr/>
            <p:nvPr/>
          </p:nvSpPr>
          <p:spPr>
            <a:xfrm>
              <a:off x="2398863" y="2311750"/>
              <a:ext cx="38400" cy="112150"/>
            </a:xfrm>
            <a:custGeom>
              <a:avLst/>
              <a:gdLst/>
              <a:ahLst/>
              <a:cxnLst/>
              <a:rect l="l" t="t" r="r" b="b"/>
              <a:pathLst>
                <a:path w="1536" h="4486" extrusionOk="0">
                  <a:moveTo>
                    <a:pt x="0" y="1"/>
                  </a:moveTo>
                  <a:cubicBezTo>
                    <a:pt x="645" y="1415"/>
                    <a:pt x="645" y="3055"/>
                    <a:pt x="0" y="4485"/>
                  </a:cubicBezTo>
                  <a:lnTo>
                    <a:pt x="1012" y="4485"/>
                  </a:lnTo>
                  <a:cubicBezTo>
                    <a:pt x="1536" y="3036"/>
                    <a:pt x="1536" y="143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2238363" y="2504550"/>
              <a:ext cx="68475" cy="24875"/>
            </a:xfrm>
            <a:custGeom>
              <a:avLst/>
              <a:gdLst/>
              <a:ahLst/>
              <a:cxnLst/>
              <a:rect l="l" t="t" r="r" b="b"/>
              <a:pathLst>
                <a:path w="2739" h="995" extrusionOk="0">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2107513" y="2311750"/>
              <a:ext cx="38400" cy="112150"/>
            </a:xfrm>
            <a:custGeom>
              <a:avLst/>
              <a:gdLst/>
              <a:ahLst/>
              <a:cxnLst/>
              <a:rect l="l" t="t" r="r" b="b"/>
              <a:pathLst>
                <a:path w="1536" h="4486" extrusionOk="0">
                  <a:moveTo>
                    <a:pt x="540" y="1"/>
                  </a:moveTo>
                  <a:cubicBezTo>
                    <a:pt x="0" y="1431"/>
                    <a:pt x="0" y="3036"/>
                    <a:pt x="540" y="4485"/>
                  </a:cubicBezTo>
                  <a:lnTo>
                    <a:pt x="1536" y="4485"/>
                  </a:lnTo>
                  <a:cubicBezTo>
                    <a:pt x="889" y="3055"/>
                    <a:pt x="889" y="1415"/>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2304063" y="2446975"/>
              <a:ext cx="165475" cy="117775"/>
            </a:xfrm>
            <a:custGeom>
              <a:avLst/>
              <a:gdLst/>
              <a:ahLst/>
              <a:cxnLst/>
              <a:rect l="l" t="t" r="r" b="b"/>
              <a:pathLst>
                <a:path w="6619" h="4711" extrusionOk="0">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1"/>
          <p:cNvSpPr/>
          <p:nvPr/>
        </p:nvSpPr>
        <p:spPr>
          <a:xfrm flipH="1">
            <a:off x="1533374" y="1655976"/>
            <a:ext cx="6077250" cy="2197415"/>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txBox="1">
            <a:spLocks noGrp="1"/>
          </p:cNvSpPr>
          <p:nvPr>
            <p:ph type="title"/>
          </p:nvPr>
        </p:nvSpPr>
        <p:spPr>
          <a:xfrm>
            <a:off x="1533375" y="1634038"/>
            <a:ext cx="5656500" cy="224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Awesome words</a:t>
            </a:r>
            <a:endParaRPr>
              <a:solidFill>
                <a:schemeClr val="lt1"/>
              </a:solidFill>
            </a:endParaRPr>
          </a:p>
        </p:txBody>
      </p:sp>
      <p:sp>
        <p:nvSpPr>
          <p:cNvPr id="677" name="Google Shape;677;p41"/>
          <p:cNvSpPr/>
          <p:nvPr/>
        </p:nvSpPr>
        <p:spPr>
          <a:xfrm>
            <a:off x="7383980" y="2609325"/>
            <a:ext cx="291463" cy="290698"/>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txBox="1"/>
          <p:nvPr/>
        </p:nvSpPr>
        <p:spPr>
          <a:xfrm>
            <a:off x="1533375" y="1284825"/>
            <a:ext cx="1010400" cy="3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pic>
        <p:nvPicPr>
          <p:cNvPr id="679" name="Google Shape;679;p41"/>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680" name="Google Shape;680;p41"/>
          <p:cNvGrpSpPr/>
          <p:nvPr/>
        </p:nvGrpSpPr>
        <p:grpSpPr>
          <a:xfrm>
            <a:off x="720002" y="530839"/>
            <a:ext cx="7703988" cy="324596"/>
            <a:chOff x="720002" y="530839"/>
            <a:chExt cx="7703988" cy="324596"/>
          </a:xfrm>
        </p:grpSpPr>
        <p:grpSp>
          <p:nvGrpSpPr>
            <p:cNvPr id="681" name="Google Shape;681;p41"/>
            <p:cNvGrpSpPr/>
            <p:nvPr/>
          </p:nvGrpSpPr>
          <p:grpSpPr>
            <a:xfrm>
              <a:off x="7526973" y="530839"/>
              <a:ext cx="332201" cy="324420"/>
              <a:chOff x="3380213" y="4209475"/>
              <a:chExt cx="403450" cy="394000"/>
            </a:xfrm>
          </p:grpSpPr>
          <p:sp>
            <p:nvSpPr>
              <p:cNvPr id="682" name="Google Shape;682;p4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41"/>
            <p:cNvGrpSpPr/>
            <p:nvPr/>
          </p:nvGrpSpPr>
          <p:grpSpPr>
            <a:xfrm>
              <a:off x="8054864" y="531011"/>
              <a:ext cx="369126" cy="324424"/>
              <a:chOff x="4467200" y="877100"/>
              <a:chExt cx="481825" cy="423475"/>
            </a:xfrm>
          </p:grpSpPr>
          <p:sp>
            <p:nvSpPr>
              <p:cNvPr id="686" name="Google Shape;686;p4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 name="Google Shape;687;p4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 name="Google Shape;688;p4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4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690" name="Google Shape;690;p41"/>
          <p:cNvGrpSpPr/>
          <p:nvPr/>
        </p:nvGrpSpPr>
        <p:grpSpPr>
          <a:xfrm>
            <a:off x="8054884" y="4613755"/>
            <a:ext cx="332212" cy="332592"/>
            <a:chOff x="6674938" y="1490925"/>
            <a:chExt cx="393850" cy="394300"/>
          </a:xfrm>
        </p:grpSpPr>
        <p:sp>
          <p:nvSpPr>
            <p:cNvPr id="691" name="Google Shape;691;p41"/>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1"/>
          <p:cNvGrpSpPr/>
          <p:nvPr/>
        </p:nvGrpSpPr>
        <p:grpSpPr>
          <a:xfrm>
            <a:off x="7495358" y="4615864"/>
            <a:ext cx="332239" cy="328589"/>
            <a:chOff x="3385438" y="2850425"/>
            <a:chExt cx="398225" cy="393850"/>
          </a:xfrm>
        </p:grpSpPr>
        <p:sp>
          <p:nvSpPr>
            <p:cNvPr id="699" name="Google Shape;699;p41"/>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41"/>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704" name="Google Shape;704;p41"/>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2"/>
          <p:cNvSpPr/>
          <p:nvPr/>
        </p:nvSpPr>
        <p:spPr>
          <a:xfrm>
            <a:off x="4009925" y="1316275"/>
            <a:ext cx="1226700" cy="1226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0" name="Google Shape;710;p42"/>
          <p:cNvSpPr/>
          <p:nvPr/>
        </p:nvSpPr>
        <p:spPr>
          <a:xfrm>
            <a:off x="6555950" y="1316275"/>
            <a:ext cx="1226700" cy="122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1" name="Google Shape;711;p42"/>
          <p:cNvSpPr/>
          <p:nvPr/>
        </p:nvSpPr>
        <p:spPr>
          <a:xfrm>
            <a:off x="1463900" y="1316275"/>
            <a:ext cx="1226700" cy="122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712" name="Google Shape;712;p42"/>
          <p:cNvSpPr/>
          <p:nvPr/>
        </p:nvSpPr>
        <p:spPr>
          <a:xfrm>
            <a:off x="5883339"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3301670"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720001" y="3617850"/>
            <a:ext cx="2540679"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Plans</a:t>
            </a:r>
            <a:endParaRPr>
              <a:solidFill>
                <a:schemeClr val="lt1"/>
              </a:solidFill>
            </a:endParaRPr>
          </a:p>
        </p:txBody>
      </p:sp>
      <p:sp>
        <p:nvSpPr>
          <p:cNvPr id="716" name="Google Shape;716;p42"/>
          <p:cNvSpPr txBox="1">
            <a:spLocks noGrp="1"/>
          </p:cNvSpPr>
          <p:nvPr>
            <p:ph type="subTitle" idx="1"/>
          </p:nvPr>
        </p:nvSpPr>
        <p:spPr>
          <a:xfrm>
            <a:off x="835400"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717" name="Google Shape;717;p42"/>
          <p:cNvSpPr txBox="1">
            <a:spLocks noGrp="1"/>
          </p:cNvSpPr>
          <p:nvPr>
            <p:ph type="subTitle" idx="2"/>
          </p:nvPr>
        </p:nvSpPr>
        <p:spPr>
          <a:xfrm>
            <a:off x="952675"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Basic</a:t>
            </a:r>
            <a:endParaRPr>
              <a:solidFill>
                <a:schemeClr val="lt1"/>
              </a:solidFill>
            </a:endParaRPr>
          </a:p>
        </p:txBody>
      </p:sp>
      <p:sp>
        <p:nvSpPr>
          <p:cNvPr id="718" name="Google Shape;718;p42"/>
          <p:cNvSpPr txBox="1">
            <a:spLocks noGrp="1"/>
          </p:cNvSpPr>
          <p:nvPr>
            <p:ph type="subTitle" idx="3"/>
          </p:nvPr>
        </p:nvSpPr>
        <p:spPr>
          <a:xfrm>
            <a:off x="3381425"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719" name="Google Shape;719;p42"/>
          <p:cNvSpPr txBox="1">
            <a:spLocks noGrp="1"/>
          </p:cNvSpPr>
          <p:nvPr>
            <p:ph type="subTitle" idx="4"/>
          </p:nvPr>
        </p:nvSpPr>
        <p:spPr>
          <a:xfrm>
            <a:off x="3534088"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a:t>
            </a:r>
            <a:endParaRPr/>
          </a:p>
        </p:txBody>
      </p:sp>
      <p:sp>
        <p:nvSpPr>
          <p:cNvPr id="720" name="Google Shape;720;p42"/>
          <p:cNvSpPr txBox="1">
            <a:spLocks noGrp="1"/>
          </p:cNvSpPr>
          <p:nvPr>
            <p:ph type="subTitle" idx="5"/>
          </p:nvPr>
        </p:nvSpPr>
        <p:spPr>
          <a:xfrm>
            <a:off x="5927450" y="2707450"/>
            <a:ext cx="2483700" cy="6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721" name="Google Shape;721;p42"/>
          <p:cNvSpPr txBox="1">
            <a:spLocks noGrp="1"/>
          </p:cNvSpPr>
          <p:nvPr>
            <p:ph type="subTitle" idx="6"/>
          </p:nvPr>
        </p:nvSpPr>
        <p:spPr>
          <a:xfrm>
            <a:off x="6115500" y="36896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a:t>
            </a:r>
            <a:endParaRPr>
              <a:solidFill>
                <a:schemeClr val="lt1"/>
              </a:solidFill>
            </a:endParaRPr>
          </a:p>
        </p:txBody>
      </p:sp>
      <p:sp>
        <p:nvSpPr>
          <p:cNvPr id="722" name="Google Shape;722;p42"/>
          <p:cNvSpPr txBox="1">
            <a:spLocks noGrp="1"/>
          </p:cNvSpPr>
          <p:nvPr>
            <p:ph type="title" idx="7"/>
          </p:nvPr>
        </p:nvSpPr>
        <p:spPr>
          <a:xfrm>
            <a:off x="1463900"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$10</a:t>
            </a:r>
            <a:endParaRPr>
              <a:solidFill>
                <a:schemeClr val="lt1"/>
              </a:solidFill>
            </a:endParaRPr>
          </a:p>
        </p:txBody>
      </p:sp>
      <p:sp>
        <p:nvSpPr>
          <p:cNvPr id="723" name="Google Shape;723;p42"/>
          <p:cNvSpPr txBox="1">
            <a:spLocks noGrp="1"/>
          </p:cNvSpPr>
          <p:nvPr>
            <p:ph type="title" idx="8"/>
          </p:nvPr>
        </p:nvSpPr>
        <p:spPr>
          <a:xfrm>
            <a:off x="4009925"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a:t>
            </a:r>
            <a:endParaRPr/>
          </a:p>
        </p:txBody>
      </p:sp>
      <p:sp>
        <p:nvSpPr>
          <p:cNvPr id="724" name="Google Shape;724;p42"/>
          <p:cNvSpPr txBox="1">
            <a:spLocks noGrp="1"/>
          </p:cNvSpPr>
          <p:nvPr>
            <p:ph type="title" idx="9"/>
          </p:nvPr>
        </p:nvSpPr>
        <p:spPr>
          <a:xfrm>
            <a:off x="6555950" y="1580880"/>
            <a:ext cx="1226700" cy="6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$40</a:t>
            </a:r>
            <a:endParaRPr>
              <a:solidFill>
                <a:schemeClr val="lt1"/>
              </a:solidFill>
            </a:endParaRPr>
          </a:p>
        </p:txBody>
      </p:sp>
      <p:grpSp>
        <p:nvGrpSpPr>
          <p:cNvPr id="725" name="Google Shape;725;p42"/>
          <p:cNvGrpSpPr/>
          <p:nvPr/>
        </p:nvGrpSpPr>
        <p:grpSpPr>
          <a:xfrm>
            <a:off x="720002" y="530839"/>
            <a:ext cx="7703988" cy="324596"/>
            <a:chOff x="720002" y="530839"/>
            <a:chExt cx="7703988" cy="324596"/>
          </a:xfrm>
        </p:grpSpPr>
        <p:grpSp>
          <p:nvGrpSpPr>
            <p:cNvPr id="726" name="Google Shape;726;p42"/>
            <p:cNvGrpSpPr/>
            <p:nvPr/>
          </p:nvGrpSpPr>
          <p:grpSpPr>
            <a:xfrm>
              <a:off x="7526973" y="530839"/>
              <a:ext cx="332201" cy="324420"/>
              <a:chOff x="3380213" y="4209475"/>
              <a:chExt cx="403450" cy="394000"/>
            </a:xfrm>
          </p:grpSpPr>
          <p:sp>
            <p:nvSpPr>
              <p:cNvPr id="727" name="Google Shape;727;p4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4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42"/>
            <p:cNvGrpSpPr/>
            <p:nvPr/>
          </p:nvGrpSpPr>
          <p:grpSpPr>
            <a:xfrm>
              <a:off x="8054864" y="531011"/>
              <a:ext cx="369126" cy="324424"/>
              <a:chOff x="4467200" y="877100"/>
              <a:chExt cx="481825" cy="423475"/>
            </a:xfrm>
          </p:grpSpPr>
          <p:sp>
            <p:nvSpPr>
              <p:cNvPr id="731" name="Google Shape;731;p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 name="Google Shape;732;p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35" name="Google Shape;735;p42"/>
          <p:cNvSpPr txBox="1"/>
          <p:nvPr/>
        </p:nvSpPr>
        <p:spPr>
          <a:xfrm>
            <a:off x="2483375"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736" name="Google Shape;736;p42"/>
          <p:cNvSpPr txBox="1"/>
          <p:nvPr/>
        </p:nvSpPr>
        <p:spPr>
          <a:xfrm>
            <a:off x="5065050"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11:38 AM</a:t>
            </a:r>
            <a:endParaRPr sz="1000">
              <a:solidFill>
                <a:schemeClr val="dk2"/>
              </a:solidFill>
              <a:latin typeface="Lexend Deca"/>
              <a:ea typeface="Lexend Deca"/>
              <a:cs typeface="Lexend Deca"/>
              <a:sym typeface="Lexend Deca"/>
            </a:endParaRPr>
          </a:p>
        </p:txBody>
      </p:sp>
      <p:sp>
        <p:nvSpPr>
          <p:cNvPr id="737" name="Google Shape;737;p42"/>
          <p:cNvSpPr txBox="1"/>
          <p:nvPr/>
        </p:nvSpPr>
        <p:spPr>
          <a:xfrm>
            <a:off x="7646725" y="33271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pSp>
        <p:nvGrpSpPr>
          <p:cNvPr id="742" name="Google Shape;742;p43"/>
          <p:cNvGrpSpPr/>
          <p:nvPr/>
        </p:nvGrpSpPr>
        <p:grpSpPr>
          <a:xfrm>
            <a:off x="4833700" y="1714500"/>
            <a:ext cx="3519300" cy="2099825"/>
            <a:chOff x="4833700" y="1714500"/>
            <a:chExt cx="3519300" cy="2099825"/>
          </a:xfrm>
        </p:grpSpPr>
        <p:sp>
          <p:nvSpPr>
            <p:cNvPr id="743" name="Google Shape;743;p43"/>
            <p:cNvSpPr/>
            <p:nvPr/>
          </p:nvSpPr>
          <p:spPr>
            <a:xfrm>
              <a:off x="5031300" y="1714500"/>
              <a:ext cx="3124200" cy="1880400"/>
            </a:xfrm>
            <a:prstGeom prst="round2SameRect">
              <a:avLst>
                <a:gd name="adj1" fmla="val 11834"/>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rot="10800000">
              <a:off x="4833700" y="3594725"/>
              <a:ext cx="3519300" cy="219600"/>
            </a:xfrm>
            <a:prstGeom prst="round2SameRect">
              <a:avLst>
                <a:gd name="adj1" fmla="val 41053"/>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6566400" y="1772300"/>
              <a:ext cx="54000" cy="54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43"/>
          <p:cNvSpPr/>
          <p:nvPr/>
        </p:nvSpPr>
        <p:spPr>
          <a:xfrm flipH="1">
            <a:off x="838809" y="1474800"/>
            <a:ext cx="3693316" cy="1542825"/>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txBox="1">
            <a:spLocks noGrp="1"/>
          </p:cNvSpPr>
          <p:nvPr>
            <p:ph type="ctrTitle"/>
          </p:nvPr>
        </p:nvSpPr>
        <p:spPr>
          <a:xfrm flipH="1">
            <a:off x="970450" y="1653563"/>
            <a:ext cx="3058500" cy="11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748" name="Google Shape;748;p43"/>
          <p:cNvSpPr txBox="1">
            <a:spLocks noGrp="1"/>
          </p:cNvSpPr>
          <p:nvPr>
            <p:ph type="subTitle" idx="1"/>
          </p:nvPr>
        </p:nvSpPr>
        <p:spPr>
          <a:xfrm flipH="1">
            <a:off x="838825" y="3048425"/>
            <a:ext cx="3307200" cy="114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
        <p:nvSpPr>
          <p:cNvPr id="749" name="Google Shape;749;p43"/>
          <p:cNvSpPr/>
          <p:nvPr/>
        </p:nvSpPr>
        <p:spPr>
          <a:xfrm>
            <a:off x="4308150" y="21655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txBox="1"/>
          <p:nvPr/>
        </p:nvSpPr>
        <p:spPr>
          <a:xfrm>
            <a:off x="838825" y="118731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751" name="Google Shape;751;p43"/>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752" name="Google Shape;752;p43"/>
          <p:cNvGrpSpPr/>
          <p:nvPr/>
        </p:nvGrpSpPr>
        <p:grpSpPr>
          <a:xfrm>
            <a:off x="720002" y="530839"/>
            <a:ext cx="7703988" cy="324596"/>
            <a:chOff x="720002" y="530839"/>
            <a:chExt cx="7703988" cy="324596"/>
          </a:xfrm>
        </p:grpSpPr>
        <p:grpSp>
          <p:nvGrpSpPr>
            <p:cNvPr id="753" name="Google Shape;753;p43"/>
            <p:cNvGrpSpPr/>
            <p:nvPr/>
          </p:nvGrpSpPr>
          <p:grpSpPr>
            <a:xfrm>
              <a:off x="7526973" y="530839"/>
              <a:ext cx="332201" cy="324420"/>
              <a:chOff x="3380213" y="4209475"/>
              <a:chExt cx="403450" cy="394000"/>
            </a:xfrm>
          </p:grpSpPr>
          <p:sp>
            <p:nvSpPr>
              <p:cNvPr id="754" name="Google Shape;754;p4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43"/>
            <p:cNvGrpSpPr/>
            <p:nvPr/>
          </p:nvGrpSpPr>
          <p:grpSpPr>
            <a:xfrm>
              <a:off x="8054864" y="531011"/>
              <a:ext cx="369126" cy="324424"/>
              <a:chOff x="4467200" y="877100"/>
              <a:chExt cx="481825" cy="423475"/>
            </a:xfrm>
          </p:grpSpPr>
          <p:sp>
            <p:nvSpPr>
              <p:cNvPr id="758" name="Google Shape;758;p4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 name="Google Shape;759;p4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4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762" name="Google Shape;762;p43"/>
          <p:cNvGrpSpPr/>
          <p:nvPr/>
        </p:nvGrpSpPr>
        <p:grpSpPr>
          <a:xfrm>
            <a:off x="8054884" y="4613755"/>
            <a:ext cx="332212" cy="332592"/>
            <a:chOff x="6674938" y="1490925"/>
            <a:chExt cx="393850" cy="394300"/>
          </a:xfrm>
        </p:grpSpPr>
        <p:sp>
          <p:nvSpPr>
            <p:cNvPr id="763" name="Google Shape;763;p43"/>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7495358" y="4615864"/>
            <a:ext cx="332239" cy="328589"/>
            <a:chOff x="3385438" y="2850425"/>
            <a:chExt cx="398225" cy="393850"/>
          </a:xfrm>
        </p:grpSpPr>
        <p:sp>
          <p:nvSpPr>
            <p:cNvPr id="771" name="Google Shape;771;p43"/>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 name="Google Shape;775;p43"/>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776" name="Google Shape;776;p43"/>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pic>
        <p:nvPicPr>
          <p:cNvPr id="777" name="Google Shape;777;p43"/>
          <p:cNvPicPr preferRelativeResize="0"/>
          <p:nvPr/>
        </p:nvPicPr>
        <p:blipFill>
          <a:blip r:embed="rId4">
            <a:alphaModFix/>
          </a:blip>
          <a:stretch>
            <a:fillRect/>
          </a:stretch>
        </p:blipFill>
        <p:spPr>
          <a:xfrm>
            <a:off x="5101450" y="1870510"/>
            <a:ext cx="2953500" cy="1651200"/>
          </a:xfrm>
          <a:prstGeom prst="roundRect">
            <a:avLst>
              <a:gd name="adj" fmla="val 9932"/>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4"/>
          <p:cNvSpPr/>
          <p:nvPr/>
        </p:nvSpPr>
        <p:spPr>
          <a:xfrm flipH="1">
            <a:off x="5385407" y="2477450"/>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flipH="1">
            <a:off x="5385407" y="357812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flipH="1">
            <a:off x="5385407" y="137677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Traction</a:t>
            </a:r>
            <a:endParaRPr/>
          </a:p>
        </p:txBody>
      </p:sp>
      <p:grpSp>
        <p:nvGrpSpPr>
          <p:cNvPr id="786" name="Google Shape;786;p44"/>
          <p:cNvGrpSpPr/>
          <p:nvPr/>
        </p:nvGrpSpPr>
        <p:grpSpPr>
          <a:xfrm>
            <a:off x="720002" y="530839"/>
            <a:ext cx="7703988" cy="324596"/>
            <a:chOff x="720002" y="530839"/>
            <a:chExt cx="7703988" cy="324596"/>
          </a:xfrm>
        </p:grpSpPr>
        <p:grpSp>
          <p:nvGrpSpPr>
            <p:cNvPr id="787" name="Google Shape;787;p44"/>
            <p:cNvGrpSpPr/>
            <p:nvPr/>
          </p:nvGrpSpPr>
          <p:grpSpPr>
            <a:xfrm>
              <a:off x="7526973" y="530839"/>
              <a:ext cx="332201" cy="324420"/>
              <a:chOff x="3380213" y="4209475"/>
              <a:chExt cx="403450" cy="394000"/>
            </a:xfrm>
          </p:grpSpPr>
          <p:sp>
            <p:nvSpPr>
              <p:cNvPr id="788" name="Google Shape;788;p4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4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44"/>
            <p:cNvGrpSpPr/>
            <p:nvPr/>
          </p:nvGrpSpPr>
          <p:grpSpPr>
            <a:xfrm>
              <a:off x="8054864" y="531011"/>
              <a:ext cx="369126" cy="324424"/>
              <a:chOff x="4467200" y="877100"/>
              <a:chExt cx="481825" cy="423475"/>
            </a:xfrm>
          </p:grpSpPr>
          <p:sp>
            <p:nvSpPr>
              <p:cNvPr id="792" name="Google Shape;792;p4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 name="Google Shape;793;p4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4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 name="Google Shape;795;p4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96" name="Google Shape;796;p44"/>
          <p:cNvSpPr txBox="1"/>
          <p:nvPr/>
        </p:nvSpPr>
        <p:spPr>
          <a:xfrm>
            <a:off x="5388900" y="129372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140,000</a:t>
            </a:r>
            <a:endParaRPr sz="3500" b="1">
              <a:solidFill>
                <a:schemeClr val="lt1"/>
              </a:solidFill>
              <a:latin typeface="Lexend Deca"/>
              <a:ea typeface="Lexend Deca"/>
              <a:cs typeface="Lexend Deca"/>
              <a:sym typeface="Lexend Deca"/>
            </a:endParaRPr>
          </a:p>
        </p:txBody>
      </p:sp>
      <p:sp>
        <p:nvSpPr>
          <p:cNvPr id="797" name="Google Shape;797;p44"/>
          <p:cNvSpPr txBox="1"/>
          <p:nvPr/>
        </p:nvSpPr>
        <p:spPr>
          <a:xfrm>
            <a:off x="5077200" y="1893900"/>
            <a:ext cx="28308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Total app downloads</a:t>
            </a:r>
            <a:endParaRPr>
              <a:solidFill>
                <a:schemeClr val="dk1"/>
              </a:solidFill>
              <a:latin typeface="Work Sans"/>
              <a:ea typeface="Work Sans"/>
              <a:cs typeface="Work Sans"/>
              <a:sym typeface="Work Sans"/>
            </a:endParaRPr>
          </a:p>
        </p:txBody>
      </p:sp>
      <p:sp>
        <p:nvSpPr>
          <p:cNvPr id="798" name="Google Shape;798;p44"/>
          <p:cNvSpPr txBox="1"/>
          <p:nvPr/>
        </p:nvSpPr>
        <p:spPr>
          <a:xfrm>
            <a:off x="5388900" y="2406650"/>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12,000</a:t>
            </a:r>
            <a:endParaRPr sz="3500" b="1">
              <a:solidFill>
                <a:schemeClr val="lt1"/>
              </a:solidFill>
              <a:latin typeface="Lexend Deca"/>
              <a:ea typeface="Lexend Deca"/>
              <a:cs typeface="Lexend Deca"/>
              <a:sym typeface="Lexend Deca"/>
            </a:endParaRPr>
          </a:p>
        </p:txBody>
      </p:sp>
      <p:sp>
        <p:nvSpPr>
          <p:cNvPr id="799" name="Google Shape;799;p44"/>
          <p:cNvSpPr txBox="1"/>
          <p:nvPr/>
        </p:nvSpPr>
        <p:spPr>
          <a:xfrm>
            <a:off x="5306100" y="3006825"/>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Registered businesses</a:t>
            </a:r>
            <a:endParaRPr>
              <a:solidFill>
                <a:schemeClr val="dk1"/>
              </a:solidFill>
              <a:latin typeface="Work Sans"/>
              <a:ea typeface="Work Sans"/>
              <a:cs typeface="Work Sans"/>
              <a:sym typeface="Work Sans"/>
            </a:endParaRPr>
          </a:p>
        </p:txBody>
      </p:sp>
      <p:sp>
        <p:nvSpPr>
          <p:cNvPr id="800" name="Google Shape;800;p44"/>
          <p:cNvSpPr txBox="1"/>
          <p:nvPr/>
        </p:nvSpPr>
        <p:spPr>
          <a:xfrm>
            <a:off x="5388900" y="351957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chemeClr val="lt1"/>
                </a:solidFill>
                <a:latin typeface="Lexend Deca"/>
                <a:ea typeface="Lexend Deca"/>
                <a:cs typeface="Lexend Deca"/>
                <a:sym typeface="Lexend Deca"/>
              </a:rPr>
              <a:t>$50</a:t>
            </a:r>
            <a:endParaRPr sz="3500" b="1">
              <a:solidFill>
                <a:schemeClr val="lt1"/>
              </a:solidFill>
              <a:latin typeface="Lexend Deca"/>
              <a:ea typeface="Lexend Deca"/>
              <a:cs typeface="Lexend Deca"/>
              <a:sym typeface="Lexend Deca"/>
            </a:endParaRPr>
          </a:p>
        </p:txBody>
      </p:sp>
      <p:sp>
        <p:nvSpPr>
          <p:cNvPr id="801" name="Google Shape;801;p44"/>
          <p:cNvSpPr txBox="1"/>
          <p:nvPr/>
        </p:nvSpPr>
        <p:spPr>
          <a:xfrm>
            <a:off x="5141100" y="4119750"/>
            <a:ext cx="2766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Average user savings per deal</a:t>
            </a:r>
            <a:endParaRPr>
              <a:solidFill>
                <a:schemeClr val="dk1"/>
              </a:solidFill>
              <a:latin typeface="Work Sans"/>
              <a:ea typeface="Work Sans"/>
              <a:cs typeface="Work Sans"/>
              <a:sym typeface="Work Sans"/>
            </a:endParaRPr>
          </a:p>
        </p:txBody>
      </p:sp>
      <p:pic>
        <p:nvPicPr>
          <p:cNvPr id="802" name="Google Shape;802;p44" title="Points scored">
            <a:hlinkClick r:id="rId3"/>
          </p:cNvPr>
          <p:cNvPicPr preferRelativeResize="0"/>
          <p:nvPr/>
        </p:nvPicPr>
        <p:blipFill>
          <a:blip r:embed="rId4">
            <a:alphaModFix/>
          </a:blip>
          <a:stretch>
            <a:fillRect/>
          </a:stretch>
        </p:blipFill>
        <p:spPr>
          <a:xfrm>
            <a:off x="942075" y="1694200"/>
            <a:ext cx="3767325" cy="2329450"/>
          </a:xfrm>
          <a:prstGeom prst="rect">
            <a:avLst/>
          </a:prstGeom>
          <a:noFill/>
          <a:ln>
            <a:noFill/>
          </a:ln>
        </p:spPr>
      </p:pic>
      <p:sp>
        <p:nvSpPr>
          <p:cNvPr id="803" name="Google Shape;803;p44"/>
          <p:cNvSpPr txBox="1"/>
          <p:nvPr/>
        </p:nvSpPr>
        <p:spPr>
          <a:xfrm>
            <a:off x="639525" y="3891950"/>
            <a:ext cx="44700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sp>
        <p:nvSpPr>
          <p:cNvPr id="804" name="Google Shape;804;p44"/>
          <p:cNvSpPr txBox="1"/>
          <p:nvPr/>
        </p:nvSpPr>
        <p:spPr>
          <a:xfrm>
            <a:off x="1461650"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2019</a:t>
            </a:r>
            <a:endParaRPr>
              <a:solidFill>
                <a:schemeClr val="dk1"/>
              </a:solidFill>
              <a:latin typeface="Work Sans"/>
              <a:ea typeface="Work Sans"/>
              <a:cs typeface="Work Sans"/>
              <a:sym typeface="Work Sans"/>
            </a:endParaRPr>
          </a:p>
        </p:txBody>
      </p:sp>
      <p:sp>
        <p:nvSpPr>
          <p:cNvPr id="805" name="Google Shape;805;p44"/>
          <p:cNvSpPr txBox="1"/>
          <p:nvPr/>
        </p:nvSpPr>
        <p:spPr>
          <a:xfrm>
            <a:off x="2556675"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2020</a:t>
            </a:r>
            <a:endParaRPr>
              <a:solidFill>
                <a:schemeClr val="dk1"/>
              </a:solidFill>
              <a:latin typeface="Work Sans"/>
              <a:ea typeface="Work Sans"/>
              <a:cs typeface="Work Sans"/>
              <a:sym typeface="Work Sans"/>
            </a:endParaRPr>
          </a:p>
        </p:txBody>
      </p:sp>
      <p:sp>
        <p:nvSpPr>
          <p:cNvPr id="806" name="Google Shape;806;p44"/>
          <p:cNvSpPr txBox="1"/>
          <p:nvPr/>
        </p:nvSpPr>
        <p:spPr>
          <a:xfrm>
            <a:off x="3651700" y="1249825"/>
            <a:ext cx="635700" cy="3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2021</a:t>
            </a:r>
            <a:endParaRPr>
              <a:solidFill>
                <a:schemeClr val="dk1"/>
              </a:solidFill>
              <a:latin typeface="Work Sans"/>
              <a:ea typeface="Work Sans"/>
              <a:cs typeface="Work Sans"/>
              <a:sym typeface="Work Sans"/>
            </a:endParaRPr>
          </a:p>
        </p:txBody>
      </p:sp>
      <p:sp>
        <p:nvSpPr>
          <p:cNvPr id="807" name="Google Shape;807;p44"/>
          <p:cNvSpPr/>
          <p:nvPr/>
        </p:nvSpPr>
        <p:spPr>
          <a:xfrm>
            <a:off x="1322750" y="1376775"/>
            <a:ext cx="138900" cy="13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2414800" y="1376775"/>
            <a:ext cx="138900" cy="13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3512800" y="1376775"/>
            <a:ext cx="138900" cy="138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graphicFrame>
        <p:nvGraphicFramePr>
          <p:cNvPr id="815" name="Google Shape;815;p45"/>
          <p:cNvGraphicFramePr/>
          <p:nvPr/>
        </p:nvGraphicFramePr>
        <p:xfrm>
          <a:off x="719900" y="1411225"/>
          <a:ext cx="3000000" cy="3000000"/>
        </p:xfrm>
        <a:graphic>
          <a:graphicData uri="http://schemas.openxmlformats.org/drawingml/2006/table">
            <a:tbl>
              <a:tblPr>
                <a:noFill/>
                <a:tableStyleId>{7988C5CA-34D7-4CA2-B539-EE6BC78895FC}</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710075">
                <a:tc>
                  <a:txBody>
                    <a:bodyPr/>
                    <a:lstStyle/>
                    <a:p>
                      <a:pPr marL="0" lvl="0" indent="0" algn="ctr" rtl="0">
                        <a:spcBef>
                          <a:spcPts val="0"/>
                        </a:spcBef>
                        <a:spcAft>
                          <a:spcPts val="0"/>
                        </a:spcAft>
                        <a:buNone/>
                      </a:pPr>
                      <a:endParaRPr sz="2000" b="1">
                        <a:solidFill>
                          <a:schemeClr val="dk1"/>
                        </a:solidFill>
                        <a:latin typeface="Lexend Deca"/>
                        <a:ea typeface="Lexend Deca"/>
                        <a:cs typeface="Lexend Deca"/>
                        <a:sym typeface="Lexend Deca"/>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CHALLENGE</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RESULTS</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SOLUTION</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01</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Mercury is small</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Venus is hot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is a terribly hot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02</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Neptune is very far away from us</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Jupiter is big</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The Sun shines</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Jupiter is the biggest planet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737400">
                <a:tc>
                  <a:txBody>
                    <a:bodyPr/>
                    <a:lstStyle/>
                    <a:p>
                      <a:pPr marL="0" lvl="0" indent="0" algn="ctr" rtl="0">
                        <a:spcBef>
                          <a:spcPts val="0"/>
                        </a:spcBef>
                        <a:spcAft>
                          <a:spcPts val="0"/>
                        </a:spcAft>
                        <a:buNone/>
                      </a:pPr>
                      <a:r>
                        <a:rPr lang="en" sz="2000" b="1">
                          <a:solidFill>
                            <a:schemeClr val="lt1"/>
                          </a:solidFill>
                          <a:latin typeface="Lexend Deca"/>
                          <a:ea typeface="Lexend Deca"/>
                          <a:cs typeface="Lexend Deca"/>
                          <a:sym typeface="Lexend Deca"/>
                        </a:rPr>
                        <a:t>CASE 03</a:t>
                      </a:r>
                      <a:endParaRPr sz="2000" b="1">
                        <a:solidFill>
                          <a:schemeClr val="lt1"/>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Despite being red, Mars is cold</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Mars is cold</a:t>
                      </a:r>
                      <a:endParaRPr>
                        <a:solidFill>
                          <a:schemeClr val="dk1"/>
                        </a:solidFill>
                        <a:latin typeface="Work Sans"/>
                        <a:ea typeface="Work Sans"/>
                        <a:cs typeface="Work Sans"/>
                        <a:sym typeface="Work Sans"/>
                      </a:endParaRPr>
                    </a:p>
                    <a:p>
                      <a:pPr marL="179999" lvl="0" indent="-178899" algn="l" rtl="0">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Earth is beautiful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Earth is our beautiful planet </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816" name="Google Shape;816;p45"/>
          <p:cNvGrpSpPr/>
          <p:nvPr/>
        </p:nvGrpSpPr>
        <p:grpSpPr>
          <a:xfrm>
            <a:off x="720002" y="530839"/>
            <a:ext cx="7703988" cy="324596"/>
            <a:chOff x="720002" y="530839"/>
            <a:chExt cx="7703988" cy="324596"/>
          </a:xfrm>
        </p:grpSpPr>
        <p:grpSp>
          <p:nvGrpSpPr>
            <p:cNvPr id="817" name="Google Shape;817;p45"/>
            <p:cNvGrpSpPr/>
            <p:nvPr/>
          </p:nvGrpSpPr>
          <p:grpSpPr>
            <a:xfrm>
              <a:off x="7526973" y="530839"/>
              <a:ext cx="332201" cy="324420"/>
              <a:chOff x="3380213" y="4209475"/>
              <a:chExt cx="403450" cy="394000"/>
            </a:xfrm>
          </p:grpSpPr>
          <p:sp>
            <p:nvSpPr>
              <p:cNvPr id="818" name="Google Shape;818;p4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4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45"/>
            <p:cNvGrpSpPr/>
            <p:nvPr/>
          </p:nvGrpSpPr>
          <p:grpSpPr>
            <a:xfrm>
              <a:off x="8054864" y="531011"/>
              <a:ext cx="369126" cy="324424"/>
              <a:chOff x="4467200" y="877100"/>
              <a:chExt cx="481825" cy="423475"/>
            </a:xfrm>
          </p:grpSpPr>
          <p:sp>
            <p:nvSpPr>
              <p:cNvPr id="822" name="Google Shape;822;p4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 name="Google Shape;823;p4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4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5" name="Google Shape;825;p4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26" name="Google Shape;826;p45"/>
          <p:cNvGrpSpPr/>
          <p:nvPr/>
        </p:nvGrpSpPr>
        <p:grpSpPr>
          <a:xfrm>
            <a:off x="719988" y="1502900"/>
            <a:ext cx="1779886" cy="433747"/>
            <a:chOff x="5777388" y="3178375"/>
            <a:chExt cx="1779886" cy="433747"/>
          </a:xfrm>
        </p:grpSpPr>
        <p:sp>
          <p:nvSpPr>
            <p:cNvPr id="827" name="Google Shape;827;p45"/>
            <p:cNvSpPr/>
            <p:nvPr/>
          </p:nvSpPr>
          <p:spPr>
            <a:xfrm>
              <a:off x="5939225" y="3178375"/>
              <a:ext cx="1618049"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5"/>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6"/>
          <p:cNvSpPr/>
          <p:nvPr/>
        </p:nvSpPr>
        <p:spPr>
          <a:xfrm flipH="1">
            <a:off x="5883336"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flipH="1">
            <a:off x="3301675"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flipH="1">
            <a:off x="720000" y="38843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flipH="1">
            <a:off x="5883336"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flipH="1">
            <a:off x="3301675"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flipH="1">
            <a:off x="720000" y="21307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Reviews</a:t>
            </a:r>
            <a:endParaRPr>
              <a:solidFill>
                <a:schemeClr val="lt1"/>
              </a:solidFill>
            </a:endParaRPr>
          </a:p>
        </p:txBody>
      </p:sp>
      <p:sp>
        <p:nvSpPr>
          <p:cNvPr id="840" name="Google Shape;840;p46"/>
          <p:cNvSpPr txBox="1">
            <a:spLocks noGrp="1"/>
          </p:cNvSpPr>
          <p:nvPr>
            <p:ph type="subTitle" idx="1"/>
          </p:nvPr>
        </p:nvSpPr>
        <p:spPr>
          <a:xfrm>
            <a:off x="734575"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841" name="Google Shape;841;p46"/>
          <p:cNvSpPr txBox="1">
            <a:spLocks noGrp="1"/>
          </p:cNvSpPr>
          <p:nvPr>
            <p:ph type="subTitle" idx="2"/>
          </p:nvPr>
        </p:nvSpPr>
        <p:spPr>
          <a:xfrm>
            <a:off x="769775"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—Becca Cox</a:t>
            </a:r>
            <a:endParaRPr/>
          </a:p>
        </p:txBody>
      </p:sp>
      <p:sp>
        <p:nvSpPr>
          <p:cNvPr id="842" name="Google Shape;842;p46"/>
          <p:cNvSpPr txBox="1">
            <a:spLocks noGrp="1"/>
          </p:cNvSpPr>
          <p:nvPr>
            <p:ph type="subTitle" idx="3"/>
          </p:nvPr>
        </p:nvSpPr>
        <p:spPr>
          <a:xfrm>
            <a:off x="3330150"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843" name="Google Shape;843;p46"/>
          <p:cNvSpPr txBox="1">
            <a:spLocks noGrp="1"/>
          </p:cNvSpPr>
          <p:nvPr>
            <p:ph type="subTitle" idx="4"/>
          </p:nvPr>
        </p:nvSpPr>
        <p:spPr>
          <a:xfrm>
            <a:off x="3330138"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—Nick Bowman</a:t>
            </a:r>
            <a:endParaRPr/>
          </a:p>
        </p:txBody>
      </p:sp>
      <p:sp>
        <p:nvSpPr>
          <p:cNvPr id="844" name="Google Shape;844;p46"/>
          <p:cNvSpPr txBox="1">
            <a:spLocks noGrp="1"/>
          </p:cNvSpPr>
          <p:nvPr>
            <p:ph type="subTitle" idx="5"/>
          </p:nvPr>
        </p:nvSpPr>
        <p:spPr>
          <a:xfrm>
            <a:off x="5927450" y="2970233"/>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we live on”</a:t>
            </a:r>
            <a:endParaRPr/>
          </a:p>
        </p:txBody>
      </p:sp>
      <p:sp>
        <p:nvSpPr>
          <p:cNvPr id="845" name="Google Shape;845;p46"/>
          <p:cNvSpPr txBox="1">
            <a:spLocks noGrp="1"/>
          </p:cNvSpPr>
          <p:nvPr>
            <p:ph type="subTitle" idx="6"/>
          </p:nvPr>
        </p:nvSpPr>
        <p:spPr>
          <a:xfrm>
            <a:off x="5925750" y="392680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t>
            </a:r>
            <a:r>
              <a:rPr lang="en" sz="2100">
                <a:solidFill>
                  <a:schemeClr val="lt1"/>
                </a:solidFill>
              </a:rPr>
              <a:t>Jack Wu</a:t>
            </a:r>
            <a:endParaRPr sz="2100">
              <a:solidFill>
                <a:schemeClr val="lt1"/>
              </a:solidFill>
            </a:endParaRPr>
          </a:p>
        </p:txBody>
      </p:sp>
      <p:sp>
        <p:nvSpPr>
          <p:cNvPr id="846" name="Google Shape;846;p46"/>
          <p:cNvSpPr txBox="1">
            <a:spLocks noGrp="1"/>
          </p:cNvSpPr>
          <p:nvPr>
            <p:ph type="subTitle" idx="7"/>
          </p:nvPr>
        </p:nvSpPr>
        <p:spPr>
          <a:xfrm>
            <a:off x="734575"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847" name="Google Shape;847;p46"/>
          <p:cNvSpPr txBox="1">
            <a:spLocks noGrp="1"/>
          </p:cNvSpPr>
          <p:nvPr>
            <p:ph type="subTitle" idx="8"/>
          </p:nvPr>
        </p:nvSpPr>
        <p:spPr>
          <a:xfrm>
            <a:off x="769775"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—Jane Doe</a:t>
            </a:r>
            <a:endParaRPr/>
          </a:p>
        </p:txBody>
      </p:sp>
      <p:sp>
        <p:nvSpPr>
          <p:cNvPr id="848" name="Google Shape;848;p46"/>
          <p:cNvSpPr txBox="1">
            <a:spLocks noGrp="1"/>
          </p:cNvSpPr>
          <p:nvPr>
            <p:ph type="subTitle" idx="9"/>
          </p:nvPr>
        </p:nvSpPr>
        <p:spPr>
          <a:xfrm>
            <a:off x="3331013"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849" name="Google Shape;849;p46"/>
          <p:cNvSpPr txBox="1">
            <a:spLocks noGrp="1"/>
          </p:cNvSpPr>
          <p:nvPr>
            <p:ph type="subTitle" idx="13"/>
          </p:nvPr>
        </p:nvSpPr>
        <p:spPr>
          <a:xfrm>
            <a:off x="3330138"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—James Smith</a:t>
            </a:r>
            <a:endParaRPr/>
          </a:p>
        </p:txBody>
      </p:sp>
      <p:sp>
        <p:nvSpPr>
          <p:cNvPr id="850" name="Google Shape;850;p46"/>
          <p:cNvSpPr txBox="1">
            <a:spLocks noGrp="1"/>
          </p:cNvSpPr>
          <p:nvPr>
            <p:ph type="subTitle" idx="14"/>
          </p:nvPr>
        </p:nvSpPr>
        <p:spPr>
          <a:xfrm>
            <a:off x="5927450" y="1225500"/>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p>
        </p:txBody>
      </p:sp>
      <p:sp>
        <p:nvSpPr>
          <p:cNvPr id="851" name="Google Shape;851;p46"/>
          <p:cNvSpPr txBox="1">
            <a:spLocks noGrp="1"/>
          </p:cNvSpPr>
          <p:nvPr>
            <p:ph type="subTitle" idx="15"/>
          </p:nvPr>
        </p:nvSpPr>
        <p:spPr>
          <a:xfrm>
            <a:off x="5925750" y="2186850"/>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—Jim Carlson</a:t>
            </a:r>
            <a:endParaRPr/>
          </a:p>
        </p:txBody>
      </p:sp>
      <p:grpSp>
        <p:nvGrpSpPr>
          <p:cNvPr id="852" name="Google Shape;852;p46"/>
          <p:cNvGrpSpPr/>
          <p:nvPr/>
        </p:nvGrpSpPr>
        <p:grpSpPr>
          <a:xfrm>
            <a:off x="720002" y="530839"/>
            <a:ext cx="7703988" cy="324596"/>
            <a:chOff x="720002" y="530839"/>
            <a:chExt cx="7703988" cy="324596"/>
          </a:xfrm>
        </p:grpSpPr>
        <p:grpSp>
          <p:nvGrpSpPr>
            <p:cNvPr id="853" name="Google Shape;853;p46"/>
            <p:cNvGrpSpPr/>
            <p:nvPr/>
          </p:nvGrpSpPr>
          <p:grpSpPr>
            <a:xfrm>
              <a:off x="7526973" y="530839"/>
              <a:ext cx="332201" cy="324420"/>
              <a:chOff x="3380213" y="4209475"/>
              <a:chExt cx="403450" cy="394000"/>
            </a:xfrm>
          </p:grpSpPr>
          <p:sp>
            <p:nvSpPr>
              <p:cNvPr id="854" name="Google Shape;854;p4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4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46"/>
            <p:cNvGrpSpPr/>
            <p:nvPr/>
          </p:nvGrpSpPr>
          <p:grpSpPr>
            <a:xfrm>
              <a:off x="8054864" y="531011"/>
              <a:ext cx="369126" cy="324424"/>
              <a:chOff x="4467200" y="877100"/>
              <a:chExt cx="481825" cy="423475"/>
            </a:xfrm>
          </p:grpSpPr>
          <p:sp>
            <p:nvSpPr>
              <p:cNvPr id="858" name="Google Shape;858;p4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4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 name="Google Shape;860;p4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4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62" name="Google Shape;862;p46"/>
          <p:cNvSpPr txBox="1"/>
          <p:nvPr/>
        </p:nvSpPr>
        <p:spPr>
          <a:xfrm>
            <a:off x="720125"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863" name="Google Shape;863;p46"/>
          <p:cNvSpPr txBox="1"/>
          <p:nvPr/>
        </p:nvSpPr>
        <p:spPr>
          <a:xfrm>
            <a:off x="3301725"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864" name="Google Shape;864;p46"/>
          <p:cNvSpPr txBox="1"/>
          <p:nvPr/>
        </p:nvSpPr>
        <p:spPr>
          <a:xfrm>
            <a:off x="5883350" y="35936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865" name="Google Shape;865;p46"/>
          <p:cNvSpPr txBox="1"/>
          <p:nvPr/>
        </p:nvSpPr>
        <p:spPr>
          <a:xfrm>
            <a:off x="720125"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866" name="Google Shape;866;p46"/>
          <p:cNvSpPr txBox="1"/>
          <p:nvPr/>
        </p:nvSpPr>
        <p:spPr>
          <a:xfrm>
            <a:off x="3301725"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867" name="Google Shape;867;p46"/>
          <p:cNvSpPr txBox="1"/>
          <p:nvPr/>
        </p:nvSpPr>
        <p:spPr>
          <a:xfrm>
            <a:off x="5883350" y="18308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47"/>
          <p:cNvSpPr/>
          <p:nvPr/>
        </p:nvSpPr>
        <p:spPr>
          <a:xfrm>
            <a:off x="3062062" y="13576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flipH="1">
            <a:off x="3360984" y="2424872"/>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3061987" y="354979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Awards</a:t>
            </a:r>
            <a:endParaRPr>
              <a:solidFill>
                <a:schemeClr val="lt1"/>
              </a:solidFill>
            </a:endParaRPr>
          </a:p>
        </p:txBody>
      </p:sp>
      <p:sp>
        <p:nvSpPr>
          <p:cNvPr id="876" name="Google Shape;876;p47"/>
          <p:cNvSpPr txBox="1">
            <a:spLocks noGrp="1"/>
          </p:cNvSpPr>
          <p:nvPr>
            <p:ph type="subTitle" idx="5"/>
          </p:nvPr>
        </p:nvSpPr>
        <p:spPr>
          <a:xfrm>
            <a:off x="3280788" y="4048975"/>
            <a:ext cx="3126300" cy="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it’s cold</a:t>
            </a:r>
            <a:endParaRPr/>
          </a:p>
        </p:txBody>
      </p:sp>
      <p:sp>
        <p:nvSpPr>
          <p:cNvPr id="877" name="Google Shape;877;p47"/>
          <p:cNvSpPr txBox="1">
            <a:spLocks noGrp="1"/>
          </p:cNvSpPr>
          <p:nvPr>
            <p:ph type="subTitle" idx="3"/>
          </p:nvPr>
        </p:nvSpPr>
        <p:spPr>
          <a:xfrm>
            <a:off x="2990813" y="2975663"/>
            <a:ext cx="3126300" cy="416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a terribly hot planet</a:t>
            </a:r>
            <a:endParaRPr/>
          </a:p>
        </p:txBody>
      </p:sp>
      <p:sp>
        <p:nvSpPr>
          <p:cNvPr id="878" name="Google Shape;878;p47"/>
          <p:cNvSpPr txBox="1">
            <a:spLocks noGrp="1"/>
          </p:cNvSpPr>
          <p:nvPr>
            <p:ph type="subTitle" idx="4"/>
          </p:nvPr>
        </p:nvSpPr>
        <p:spPr>
          <a:xfrm>
            <a:off x="3851513" y="2488538"/>
            <a:ext cx="2265600" cy="48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879" name="Google Shape;879;p47"/>
          <p:cNvSpPr txBox="1">
            <a:spLocks noGrp="1"/>
          </p:cNvSpPr>
          <p:nvPr>
            <p:ph type="subTitle" idx="6"/>
          </p:nvPr>
        </p:nvSpPr>
        <p:spPr>
          <a:xfrm>
            <a:off x="3279088" y="3592238"/>
            <a:ext cx="2265600" cy="4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880" name="Google Shape;880;p47"/>
          <p:cNvSpPr txBox="1">
            <a:spLocks noGrp="1"/>
          </p:cNvSpPr>
          <p:nvPr>
            <p:ph type="subTitle" idx="1"/>
          </p:nvPr>
        </p:nvSpPr>
        <p:spPr>
          <a:xfrm>
            <a:off x="3280875" y="1872650"/>
            <a:ext cx="3126300" cy="44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a small planet</a:t>
            </a:r>
            <a:endParaRPr/>
          </a:p>
        </p:txBody>
      </p:sp>
      <p:sp>
        <p:nvSpPr>
          <p:cNvPr id="881" name="Google Shape;881;p47"/>
          <p:cNvSpPr txBox="1">
            <a:spLocks noGrp="1"/>
          </p:cNvSpPr>
          <p:nvPr>
            <p:ph type="subTitle" idx="2"/>
          </p:nvPr>
        </p:nvSpPr>
        <p:spPr>
          <a:xfrm>
            <a:off x="3279163" y="1384838"/>
            <a:ext cx="2265600" cy="4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grpSp>
        <p:nvGrpSpPr>
          <p:cNvPr id="882" name="Google Shape;882;p47"/>
          <p:cNvGrpSpPr/>
          <p:nvPr/>
        </p:nvGrpSpPr>
        <p:grpSpPr>
          <a:xfrm>
            <a:off x="720002" y="530839"/>
            <a:ext cx="7703988" cy="324596"/>
            <a:chOff x="720002" y="530839"/>
            <a:chExt cx="7703988" cy="324596"/>
          </a:xfrm>
        </p:grpSpPr>
        <p:grpSp>
          <p:nvGrpSpPr>
            <p:cNvPr id="883" name="Google Shape;883;p47"/>
            <p:cNvGrpSpPr/>
            <p:nvPr/>
          </p:nvGrpSpPr>
          <p:grpSpPr>
            <a:xfrm>
              <a:off x="7526973" y="530839"/>
              <a:ext cx="332201" cy="324420"/>
              <a:chOff x="3380213" y="4209475"/>
              <a:chExt cx="403450" cy="394000"/>
            </a:xfrm>
          </p:grpSpPr>
          <p:sp>
            <p:nvSpPr>
              <p:cNvPr id="884" name="Google Shape;884;p4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4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47"/>
            <p:cNvGrpSpPr/>
            <p:nvPr/>
          </p:nvGrpSpPr>
          <p:grpSpPr>
            <a:xfrm>
              <a:off x="8054864" y="531011"/>
              <a:ext cx="369126" cy="324424"/>
              <a:chOff x="4467200" y="877100"/>
              <a:chExt cx="481825" cy="423475"/>
            </a:xfrm>
          </p:grpSpPr>
          <p:sp>
            <p:nvSpPr>
              <p:cNvPr id="888" name="Google Shape;888;p4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9" name="Google Shape;889;p4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0" name="Google Shape;890;p4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1" name="Google Shape;891;p4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92" name="Google Shape;892;p47"/>
          <p:cNvSpPr/>
          <p:nvPr/>
        </p:nvSpPr>
        <p:spPr>
          <a:xfrm>
            <a:off x="6245325" y="15632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3035412" y="26305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6245250" y="37554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2256038" y="1255175"/>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896" name="Google Shape;896;p47"/>
          <p:cNvSpPr/>
          <p:nvPr/>
        </p:nvSpPr>
        <p:spPr>
          <a:xfrm>
            <a:off x="6498363" y="2337725"/>
            <a:ext cx="747000" cy="74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897" name="Google Shape;897;p47"/>
          <p:cNvSpPr/>
          <p:nvPr/>
        </p:nvSpPr>
        <p:spPr>
          <a:xfrm>
            <a:off x="2256038" y="3462650"/>
            <a:ext cx="747000" cy="74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grpSp>
        <p:nvGrpSpPr>
          <p:cNvPr id="898" name="Google Shape;898;p47"/>
          <p:cNvGrpSpPr/>
          <p:nvPr/>
        </p:nvGrpSpPr>
        <p:grpSpPr>
          <a:xfrm>
            <a:off x="2432588" y="3650775"/>
            <a:ext cx="393875" cy="370750"/>
            <a:chOff x="2732513" y="1502700"/>
            <a:chExt cx="393875" cy="370750"/>
          </a:xfrm>
        </p:grpSpPr>
        <p:sp>
          <p:nvSpPr>
            <p:cNvPr id="899" name="Google Shape;899;p47"/>
            <p:cNvSpPr/>
            <p:nvPr/>
          </p:nvSpPr>
          <p:spPr>
            <a:xfrm>
              <a:off x="2845488" y="1502700"/>
              <a:ext cx="167925" cy="226825"/>
            </a:xfrm>
            <a:custGeom>
              <a:avLst/>
              <a:gdLst/>
              <a:ahLst/>
              <a:cxnLst/>
              <a:rect l="l" t="t" r="r" b="b"/>
              <a:pathLst>
                <a:path w="6717" h="9073" extrusionOk="0">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2909588" y="1566800"/>
              <a:ext cx="39725" cy="39725"/>
            </a:xfrm>
            <a:custGeom>
              <a:avLst/>
              <a:gdLst/>
              <a:ahLst/>
              <a:cxnLst/>
              <a:rect l="l" t="t" r="r" b="b"/>
              <a:pathLst>
                <a:path w="1589" h="1589" extrusionOk="0">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2732513" y="1578150"/>
              <a:ext cx="393875" cy="295300"/>
            </a:xfrm>
            <a:custGeom>
              <a:avLst/>
              <a:gdLst/>
              <a:ahLst/>
              <a:cxnLst/>
              <a:rect l="l" t="t" r="r" b="b"/>
              <a:pathLst>
                <a:path w="15755" h="11812" extrusionOk="0">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7"/>
          <p:cNvGrpSpPr/>
          <p:nvPr/>
        </p:nvGrpSpPr>
        <p:grpSpPr>
          <a:xfrm>
            <a:off x="6674700" y="2514238"/>
            <a:ext cx="394300" cy="393975"/>
            <a:chOff x="3389363" y="1491250"/>
            <a:chExt cx="394300" cy="393975"/>
          </a:xfrm>
        </p:grpSpPr>
        <p:sp>
          <p:nvSpPr>
            <p:cNvPr id="903" name="Google Shape;903;p47"/>
            <p:cNvSpPr/>
            <p:nvPr/>
          </p:nvSpPr>
          <p:spPr>
            <a:xfrm>
              <a:off x="3574738" y="1491250"/>
              <a:ext cx="93775" cy="58575"/>
            </a:xfrm>
            <a:custGeom>
              <a:avLst/>
              <a:gdLst/>
              <a:ahLst/>
              <a:cxnLst/>
              <a:rect l="l" t="t" r="r" b="b"/>
              <a:pathLst>
                <a:path w="3751" h="2343" extrusionOk="0">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3523263" y="1572900"/>
              <a:ext cx="126925" cy="150075"/>
            </a:xfrm>
            <a:custGeom>
              <a:avLst/>
              <a:gdLst/>
              <a:ahLst/>
              <a:cxnLst/>
              <a:rect l="l" t="t" r="r" b="b"/>
              <a:pathLst>
                <a:path w="5077" h="6003" extrusionOk="0">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3389363" y="1584250"/>
              <a:ext cx="394300" cy="300975"/>
            </a:xfrm>
            <a:custGeom>
              <a:avLst/>
              <a:gdLst/>
              <a:ahLst/>
              <a:cxnLst/>
              <a:rect l="l" t="t" r="r" b="b"/>
              <a:pathLst>
                <a:path w="15772" h="12039" extrusionOk="0">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7"/>
          <p:cNvGrpSpPr/>
          <p:nvPr/>
        </p:nvGrpSpPr>
        <p:grpSpPr>
          <a:xfrm>
            <a:off x="2432600" y="1431600"/>
            <a:ext cx="393850" cy="394300"/>
            <a:chOff x="4046663" y="1490925"/>
            <a:chExt cx="393850" cy="394300"/>
          </a:xfrm>
        </p:grpSpPr>
        <p:sp>
          <p:nvSpPr>
            <p:cNvPr id="907" name="Google Shape;907;p47"/>
            <p:cNvSpPr/>
            <p:nvPr/>
          </p:nvSpPr>
          <p:spPr>
            <a:xfrm>
              <a:off x="4046663" y="1815000"/>
              <a:ext cx="69800" cy="70225"/>
            </a:xfrm>
            <a:custGeom>
              <a:avLst/>
              <a:gdLst/>
              <a:ahLst/>
              <a:cxnLst/>
              <a:rect l="l" t="t" r="r" b="b"/>
              <a:pathLst>
                <a:path w="2792" h="2809" extrusionOk="0">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046663" y="1490925"/>
              <a:ext cx="393850" cy="335850"/>
            </a:xfrm>
            <a:custGeom>
              <a:avLst/>
              <a:gdLst/>
              <a:ahLst/>
              <a:cxnLst/>
              <a:rect l="l" t="t" r="r" b="b"/>
              <a:pathLst>
                <a:path w="15754" h="13434" extrusionOk="0">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Contents of this template</a:t>
            </a:r>
            <a:endParaRPr>
              <a:solidFill>
                <a:schemeClr val="lt1"/>
              </a:solidFill>
            </a:endParaRPr>
          </a:p>
        </p:txBody>
      </p:sp>
      <p:sp>
        <p:nvSpPr>
          <p:cNvPr id="267" name="Google Shape;267;p3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Hind Siliguri"/>
                <a:ea typeface="Hind Siliguri"/>
                <a:cs typeface="Hind Siliguri"/>
                <a:sym typeface="Hind Siliguri"/>
              </a:rPr>
              <a:t>Here’s what you’ll find in this </a:t>
            </a:r>
            <a:r>
              <a:rPr lang="en" sz="1200" b="1">
                <a:solidFill>
                  <a:schemeClr val="dk1"/>
                </a:solidFill>
                <a:uFill>
                  <a:noFill/>
                </a:uFill>
                <a:latin typeface="Hind Siliguri"/>
                <a:ea typeface="Hind Siliguri"/>
                <a:cs typeface="Hind Siliguri"/>
                <a:sym typeface="Hind Siliguri"/>
                <a:hlinkClick r:id="rId3">
                  <a:extLst>
                    <a:ext uri="{A12FA001-AC4F-418D-AE19-62706E023703}">
                      <ahyp:hlinkClr xmlns:ahyp="http://schemas.microsoft.com/office/drawing/2018/hyperlinkcolor" val="tx"/>
                    </a:ext>
                  </a:extLst>
                </a:hlinkClick>
              </a:rPr>
              <a:t>Slidesgo</a:t>
            </a:r>
            <a:r>
              <a:rPr lang="en" sz="1200">
                <a:solidFill>
                  <a:schemeClr val="dk1"/>
                </a:solidFill>
                <a:latin typeface="Hind Siliguri"/>
                <a:ea typeface="Hind Siliguri"/>
                <a:cs typeface="Hind Siliguri"/>
                <a:sym typeface="Hind Siliguri"/>
              </a:rPr>
              <a:t> template: </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slide structure based on a </a:t>
            </a:r>
            <a:r>
              <a:rPr lang="en" sz="1200">
                <a:latin typeface="Hind Siliguri"/>
                <a:ea typeface="Hind Siliguri"/>
                <a:cs typeface="Hind Siliguri"/>
                <a:sym typeface="Hind Siliguri"/>
              </a:rPr>
              <a:t>pitch deck</a:t>
            </a:r>
            <a:r>
              <a:rPr lang="en" sz="1200">
                <a:solidFill>
                  <a:schemeClr val="dk1"/>
                </a:solidFill>
                <a:latin typeface="Hind Siliguri"/>
                <a:ea typeface="Hind Siliguri"/>
                <a:cs typeface="Hind Siliguri"/>
                <a:sym typeface="Hind Siliguri"/>
              </a:rPr>
              <a:t>, which you can easily adapt to your needs. For more info on how to edit the template, please visit </a:t>
            </a:r>
            <a:r>
              <a:rPr lang="en" sz="1200" b="1">
                <a:solidFill>
                  <a:schemeClr val="dk1"/>
                </a:solidFill>
                <a:uFill>
                  <a:noFill/>
                </a:uFill>
                <a:latin typeface="Hind Siliguri"/>
                <a:ea typeface="Hind Siliguri"/>
                <a:cs typeface="Hind Siliguri"/>
                <a:sym typeface="Hind Siliguri"/>
                <a:hlinkClick r:id="rId4">
                  <a:extLst>
                    <a:ext uri="{A12FA001-AC4F-418D-AE19-62706E023703}">
                      <ahyp:hlinkClr xmlns:ahyp="http://schemas.microsoft.com/office/drawing/2018/hyperlinkcolor" val="tx"/>
                    </a:ext>
                  </a:extLst>
                </a:hlinkClick>
              </a:rPr>
              <a:t>Slidesgo School</a:t>
            </a:r>
            <a:r>
              <a:rPr lang="en" sz="1200">
                <a:solidFill>
                  <a:schemeClr val="dk1"/>
                </a:solidFill>
                <a:latin typeface="Hind Siliguri"/>
                <a:ea typeface="Hind Siliguri"/>
                <a:cs typeface="Hind Siliguri"/>
                <a:sym typeface="Hind Siliguri"/>
              </a:rPr>
              <a:t> or read our </a:t>
            </a:r>
            <a:r>
              <a:rPr lang="en" sz="1200" b="1">
                <a:solidFill>
                  <a:schemeClr val="dk1"/>
                </a:solidFill>
                <a:uFill>
                  <a:noFill/>
                </a:uFill>
                <a:latin typeface="Hind Siliguri"/>
                <a:ea typeface="Hind Siliguri"/>
                <a:cs typeface="Hind Siliguri"/>
                <a:sym typeface="Hind Siliguri"/>
                <a:hlinkClick r:id="rId5">
                  <a:extLst>
                    <a:ext uri="{A12FA001-AC4F-418D-AE19-62706E023703}">
                      <ahyp:hlinkClr xmlns:ahyp="http://schemas.microsoft.com/office/drawing/2018/hyperlinkcolor" val="tx"/>
                    </a:ext>
                  </a:extLst>
                </a:hlinkClick>
              </a:rPr>
              <a:t>FAQs</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An assortment of graphic resources that are suitable for use in the presentation can be found in the </a:t>
            </a:r>
            <a:r>
              <a:rPr lang="en" sz="1200" b="1">
                <a:solidFill>
                  <a:schemeClr val="hlink"/>
                </a:solidFill>
                <a:uFill>
                  <a:noFill/>
                </a:uFill>
                <a:latin typeface="Hind Siliguri"/>
                <a:ea typeface="Hind Siliguri"/>
                <a:cs typeface="Hind Siliguri"/>
                <a:sym typeface="Hind Siliguri"/>
                <a:hlinkClick r:id="rId6" action="ppaction://hlinksldjump"/>
              </a:rPr>
              <a:t>alternative resources slide</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a:t>
            </a:r>
            <a:r>
              <a:rPr lang="en" sz="1200" b="1">
                <a:solidFill>
                  <a:schemeClr val="hlink"/>
                </a:solidFill>
                <a:uFill>
                  <a:noFill/>
                </a:uFill>
                <a:latin typeface="Hind Siliguri"/>
                <a:ea typeface="Hind Siliguri"/>
                <a:cs typeface="Hind Siliguri"/>
                <a:sym typeface="Hind Siliguri"/>
                <a:hlinkClick r:id="rId7" action="ppaction://hlinksldjump"/>
              </a:rPr>
              <a:t>thanks slide</a:t>
            </a:r>
            <a:r>
              <a:rPr lang="en" sz="1200">
                <a:solidFill>
                  <a:schemeClr val="dk1"/>
                </a:solidFill>
                <a:latin typeface="Hind Siliguri"/>
                <a:ea typeface="Hind Siliguri"/>
                <a:cs typeface="Hind Siliguri"/>
                <a:sym typeface="Hind Siliguri"/>
              </a:rPr>
              <a:t>, which you must keep so that proper credits for our design are given.</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a:t>
            </a:r>
            <a:r>
              <a:rPr lang="en" sz="1200" b="1">
                <a:solidFill>
                  <a:schemeClr val="hlink"/>
                </a:solidFill>
                <a:uFill>
                  <a:noFill/>
                </a:uFill>
                <a:latin typeface="Hind Siliguri"/>
                <a:ea typeface="Hind Siliguri"/>
                <a:cs typeface="Hind Siliguri"/>
                <a:sym typeface="Hind Siliguri"/>
                <a:hlinkClick r:id="rId8" action="ppaction://hlinksldjump"/>
              </a:rPr>
              <a:t>resources slide</a:t>
            </a:r>
            <a:r>
              <a:rPr lang="en" sz="1200">
                <a:solidFill>
                  <a:schemeClr val="dk1"/>
                </a:solidFill>
                <a:latin typeface="Hind Siliguri"/>
                <a:ea typeface="Hind Siliguri"/>
                <a:cs typeface="Hind Siliguri"/>
                <a:sym typeface="Hind Siliguri"/>
              </a:rPr>
              <a:t>, where you’ll find links to all the elements used in the template.</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b="1">
                <a:solidFill>
                  <a:schemeClr val="hlink"/>
                </a:solidFill>
                <a:uFill>
                  <a:noFill/>
                </a:uFill>
                <a:latin typeface="Hind Siliguri"/>
                <a:ea typeface="Hind Siliguri"/>
                <a:cs typeface="Hind Siliguri"/>
                <a:sym typeface="Hind Siliguri"/>
                <a:hlinkClick r:id="rId9" action="ppaction://hlinksldjump"/>
              </a:rPr>
              <a:t>Instructions for use</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marL="457200" lvl="0" indent="-304800" algn="l" rtl="0">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Final slides with:</a:t>
            </a:r>
            <a:endParaRPr sz="120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The</a:t>
            </a:r>
            <a:r>
              <a:rPr lang="en" sz="1200">
                <a:solidFill>
                  <a:schemeClr val="hlink"/>
                </a:solidFill>
                <a:uFill>
                  <a:noFill/>
                </a:uFill>
                <a:latin typeface="Hind Siliguri"/>
                <a:ea typeface="Hind Siliguri"/>
                <a:cs typeface="Hind Siliguri"/>
                <a:sym typeface="Hind Siliguri"/>
                <a:hlinkClick r:id="rId10" action="ppaction://hlinksldjump"/>
              </a:rPr>
              <a:t> </a:t>
            </a:r>
            <a:r>
              <a:rPr lang="en" sz="1200" b="1">
                <a:solidFill>
                  <a:schemeClr val="hlink"/>
                </a:solidFill>
                <a:uFill>
                  <a:noFill/>
                </a:uFill>
                <a:latin typeface="Hind Siliguri"/>
                <a:ea typeface="Hind Siliguri"/>
                <a:cs typeface="Hind Siliguri"/>
                <a:sym typeface="Hind Siliguri"/>
                <a:hlinkClick r:id="rId10" action="ppaction://hlinksldjump"/>
              </a:rPr>
              <a:t>fonts and colors</a:t>
            </a:r>
            <a:r>
              <a:rPr lang="en" sz="1200">
                <a:solidFill>
                  <a:schemeClr val="dk1"/>
                </a:solidFill>
                <a:latin typeface="Hind Siliguri"/>
                <a:ea typeface="Hind Siliguri"/>
                <a:cs typeface="Hind Siliguri"/>
                <a:sym typeface="Hind Siliguri"/>
              </a:rPr>
              <a:t> used in the template.</a:t>
            </a:r>
            <a:endParaRPr sz="120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A </a:t>
            </a:r>
            <a:r>
              <a:rPr lang="en" sz="1200" b="1">
                <a:solidFill>
                  <a:schemeClr val="dk1"/>
                </a:solidFill>
                <a:latin typeface="Hind Siliguri"/>
                <a:ea typeface="Hind Siliguri"/>
                <a:cs typeface="Hind Siliguri"/>
                <a:sym typeface="Hind Siliguri"/>
              </a:rPr>
              <a:t>selection of </a:t>
            </a:r>
            <a:r>
              <a:rPr lang="en" sz="1200" b="1">
                <a:solidFill>
                  <a:schemeClr val="hlink"/>
                </a:solidFill>
                <a:uFill>
                  <a:noFill/>
                </a:uFill>
                <a:latin typeface="Hind Siliguri"/>
                <a:ea typeface="Hind Siliguri"/>
                <a:cs typeface="Hind Siliguri"/>
                <a:sym typeface="Hind Siliguri"/>
                <a:hlinkClick r:id="rId11" action="ppaction://hlinksldjump"/>
              </a:rPr>
              <a:t>illustrations</a:t>
            </a:r>
            <a:r>
              <a:rPr lang="en" sz="1200" b="1">
                <a:solidFill>
                  <a:schemeClr val="dk1"/>
                </a:solidFill>
                <a:latin typeface="Hind Siliguri"/>
                <a:ea typeface="Hind Siliguri"/>
                <a:cs typeface="Hind Siliguri"/>
                <a:sym typeface="Hind Siliguri"/>
              </a:rPr>
              <a:t>.</a:t>
            </a:r>
            <a:r>
              <a:rPr lang="en" sz="1200">
                <a:solidFill>
                  <a:schemeClr val="dk1"/>
                </a:solidFill>
                <a:latin typeface="Hind Siliguri"/>
                <a:ea typeface="Hind Siliguri"/>
                <a:cs typeface="Hind Siliguri"/>
                <a:sym typeface="Hind Siliguri"/>
              </a:rPr>
              <a:t> You can also customize and animate them as you wish with the online editor. Visit</a:t>
            </a:r>
            <a:r>
              <a:rPr lang="en" sz="1200" b="1">
                <a:solidFill>
                  <a:schemeClr val="dk1"/>
                </a:solidFill>
                <a:latin typeface="Hind Siliguri"/>
                <a:ea typeface="Hind Siliguri"/>
                <a:cs typeface="Hind Siliguri"/>
                <a:sym typeface="Hind Siliguri"/>
              </a:rPr>
              <a:t> </a:t>
            </a:r>
            <a:r>
              <a:rPr lang="en" sz="1200" b="1">
                <a:solidFill>
                  <a:schemeClr val="dk1"/>
                </a:solidFill>
                <a:uFill>
                  <a:noFill/>
                </a:uFill>
                <a:latin typeface="Hind Siliguri"/>
                <a:ea typeface="Hind Siliguri"/>
                <a:cs typeface="Hind Siliguri"/>
                <a:sym typeface="Hind Siliguri"/>
                <a:hlinkClick r:id="rId12">
                  <a:extLst>
                    <a:ext uri="{A12FA001-AC4F-418D-AE19-62706E023703}">
                      <ahyp:hlinkClr xmlns:ahyp="http://schemas.microsoft.com/office/drawing/2018/hyperlinkcolor" val="tx"/>
                    </a:ext>
                  </a:extLst>
                </a:hlinkClick>
              </a:rPr>
              <a:t>Storyset</a:t>
            </a:r>
            <a:r>
              <a:rPr lang="en" sz="1200">
                <a:solidFill>
                  <a:schemeClr val="dk1"/>
                </a:solidFill>
                <a:latin typeface="Hind Siliguri"/>
                <a:ea typeface="Hind Siliguri"/>
                <a:cs typeface="Hind Siliguri"/>
                <a:sym typeface="Hind Siliguri"/>
              </a:rPr>
              <a:t> to find more. </a:t>
            </a:r>
            <a:endParaRPr sz="120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More</a:t>
            </a:r>
            <a:r>
              <a:rPr lang="en" sz="1200">
                <a:solidFill>
                  <a:schemeClr val="hlink"/>
                </a:solidFill>
                <a:uFill>
                  <a:noFill/>
                </a:uFill>
                <a:latin typeface="Hind Siliguri"/>
                <a:ea typeface="Hind Siliguri"/>
                <a:cs typeface="Hind Siliguri"/>
                <a:sym typeface="Hind Siliguri"/>
                <a:hlinkClick r:id="rId13" action="ppaction://hlinksldjump"/>
              </a:rPr>
              <a:t> </a:t>
            </a:r>
            <a:r>
              <a:rPr lang="en" sz="1200" b="1">
                <a:solidFill>
                  <a:schemeClr val="hlink"/>
                </a:solidFill>
                <a:uFill>
                  <a:noFill/>
                </a:uFill>
                <a:latin typeface="Hind Siliguri"/>
                <a:ea typeface="Hind Siliguri"/>
                <a:cs typeface="Hind Siliguri"/>
                <a:sym typeface="Hind Siliguri"/>
                <a:hlinkClick r:id="rId13" action="ppaction://hlinksldjump"/>
              </a:rPr>
              <a:t>infographic resources</a:t>
            </a:r>
            <a:r>
              <a:rPr lang="en" sz="1200">
                <a:solidFill>
                  <a:schemeClr val="dk1"/>
                </a:solidFill>
                <a:latin typeface="Hind Siliguri"/>
                <a:ea typeface="Hind Siliguri"/>
                <a:cs typeface="Hind Siliguri"/>
                <a:sym typeface="Hind Siliguri"/>
              </a:rPr>
              <a:t>, whose size and color can be edited. </a:t>
            </a:r>
            <a:endParaRPr sz="1200">
              <a:solidFill>
                <a:schemeClr val="dk1"/>
              </a:solidFill>
              <a:latin typeface="Hind Siliguri"/>
              <a:ea typeface="Hind Siliguri"/>
              <a:cs typeface="Hind Siliguri"/>
              <a:sym typeface="Hind Siliguri"/>
            </a:endParaRPr>
          </a:p>
          <a:p>
            <a:pPr marL="914400" lvl="0" indent="-304800" algn="l" rtl="0">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Sets of </a:t>
            </a:r>
            <a:r>
              <a:rPr lang="en" sz="1200" b="1">
                <a:solidFill>
                  <a:schemeClr val="hlink"/>
                </a:solidFill>
                <a:uFill>
                  <a:noFill/>
                </a:uFill>
                <a:latin typeface="Hind Siliguri"/>
                <a:ea typeface="Hind Siliguri"/>
                <a:cs typeface="Hind Siliguri"/>
                <a:sym typeface="Hind Siliguri"/>
                <a:hlinkClick r:id="rId14" action="ppaction://hlinksldjump"/>
              </a:rPr>
              <a:t>customizable icons</a:t>
            </a:r>
            <a:r>
              <a:rPr lang="en" sz="1200">
                <a:solidFill>
                  <a:schemeClr val="dk1"/>
                </a:solidFill>
                <a:latin typeface="Hind Siliguri"/>
                <a:ea typeface="Hind Siliguri"/>
                <a:cs typeface="Hind Siliguri"/>
                <a:sym typeface="Hind Siliguri"/>
              </a:rPr>
              <a:t> of the following themes: general, business, avatar, creative process, education, help &amp; support, medical, nature, performing arts, SEO &amp; marketing, and teamwork.</a:t>
            </a:r>
            <a:endParaRPr sz="1200">
              <a:solidFill>
                <a:schemeClr val="dk1"/>
              </a:solidFill>
              <a:latin typeface="Hind Siliguri"/>
              <a:ea typeface="Hind Siliguri"/>
              <a:cs typeface="Hind Siliguri"/>
              <a:sym typeface="Hind Siliguri"/>
            </a:endParaRPr>
          </a:p>
          <a:p>
            <a:pPr marL="0" lvl="0" indent="0" algn="l" rtl="0">
              <a:lnSpc>
                <a:spcPct val="100000"/>
              </a:lnSpc>
              <a:spcBef>
                <a:spcPts val="1600"/>
              </a:spcBef>
              <a:spcAft>
                <a:spcPts val="0"/>
              </a:spcAft>
              <a:buClr>
                <a:schemeClr val="dk1"/>
              </a:buClr>
              <a:buSzPts val="1100"/>
              <a:buFont typeface="Arial"/>
              <a:buNone/>
            </a:pPr>
            <a:r>
              <a:rPr lang="en" sz="1200">
                <a:solidFill>
                  <a:schemeClr val="dk1"/>
                </a:solidFill>
                <a:latin typeface="Hind Siliguri"/>
                <a:ea typeface="Hind Siliguri"/>
                <a:cs typeface="Hind Siliguri"/>
                <a:sym typeface="Hind Siliguri"/>
              </a:rPr>
              <a:t>You can delete this slide when you’re done editing the presentation.</a:t>
            </a:r>
            <a:endParaRPr sz="1200">
              <a:solidFill>
                <a:schemeClr val="dk1"/>
              </a:solidFill>
              <a:latin typeface="Hind Siliguri"/>
              <a:ea typeface="Hind Siliguri"/>
              <a:cs typeface="Hind Siliguri"/>
              <a:sym typeface="Hind Siliguri"/>
            </a:endParaRPr>
          </a:p>
        </p:txBody>
      </p:sp>
      <p:sp>
        <p:nvSpPr>
          <p:cNvPr id="268" name="Google Shape;268;p3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0"/>
          <p:cNvGrpSpPr/>
          <p:nvPr/>
        </p:nvGrpSpPr>
        <p:grpSpPr>
          <a:xfrm>
            <a:off x="7526973" y="530839"/>
            <a:ext cx="897018" cy="324596"/>
            <a:chOff x="7526973" y="530839"/>
            <a:chExt cx="897018" cy="324596"/>
          </a:xfrm>
        </p:grpSpPr>
        <p:grpSp>
          <p:nvGrpSpPr>
            <p:cNvPr id="270" name="Google Shape;270;p30"/>
            <p:cNvGrpSpPr/>
            <p:nvPr/>
          </p:nvGrpSpPr>
          <p:grpSpPr>
            <a:xfrm>
              <a:off x="7526973" y="530839"/>
              <a:ext cx="332201" cy="324420"/>
              <a:chOff x="3380213" y="4209475"/>
              <a:chExt cx="403450" cy="394000"/>
            </a:xfrm>
          </p:grpSpPr>
          <p:sp>
            <p:nvSpPr>
              <p:cNvPr id="271" name="Google Shape;271;p3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0"/>
            <p:cNvGrpSpPr/>
            <p:nvPr/>
          </p:nvGrpSpPr>
          <p:grpSpPr>
            <a:xfrm>
              <a:off x="8054864" y="531011"/>
              <a:ext cx="369126" cy="324424"/>
              <a:chOff x="4467200" y="877100"/>
              <a:chExt cx="481825" cy="423475"/>
            </a:xfrm>
          </p:grpSpPr>
          <p:sp>
            <p:nvSpPr>
              <p:cNvPr id="274" name="Google Shape;274;p3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5" name="Google Shape;275;p3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6" name="Google Shape;276;p3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7" name="Google Shape;277;p3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48"/>
          <p:cNvSpPr/>
          <p:nvPr/>
        </p:nvSpPr>
        <p:spPr>
          <a:xfrm>
            <a:off x="1029680" y="1786424"/>
            <a:ext cx="6689441" cy="133159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txBox="1">
            <a:spLocks noGrp="1"/>
          </p:cNvSpPr>
          <p:nvPr>
            <p:ph type="title"/>
          </p:nvPr>
        </p:nvSpPr>
        <p:spPr>
          <a:xfrm>
            <a:off x="1734825" y="1632775"/>
            <a:ext cx="5674500" cy="158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915" name="Google Shape;915;p48"/>
          <p:cNvSpPr txBox="1">
            <a:spLocks noGrp="1"/>
          </p:cNvSpPr>
          <p:nvPr>
            <p:ph type="subTitle" idx="1"/>
          </p:nvPr>
        </p:nvSpPr>
        <p:spPr>
          <a:xfrm>
            <a:off x="2718550" y="3256225"/>
            <a:ext cx="3724800" cy="68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may help you catch your audience’s attention</a:t>
            </a:r>
            <a:endParaRPr/>
          </a:p>
        </p:txBody>
      </p:sp>
      <p:sp>
        <p:nvSpPr>
          <p:cNvPr id="916" name="Google Shape;916;p48"/>
          <p:cNvSpPr txBox="1"/>
          <p:nvPr/>
        </p:nvSpPr>
        <p:spPr>
          <a:xfrm>
            <a:off x="6591650" y="1437225"/>
            <a:ext cx="1010400" cy="34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sp>
        <p:nvSpPr>
          <p:cNvPr id="917" name="Google Shape;917;p48"/>
          <p:cNvSpPr/>
          <p:nvPr/>
        </p:nvSpPr>
        <p:spPr>
          <a:xfrm>
            <a:off x="1029675" y="2342475"/>
            <a:ext cx="220082" cy="219504"/>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8" name="Google Shape;918;p48"/>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919" name="Google Shape;919;p48"/>
          <p:cNvGrpSpPr/>
          <p:nvPr/>
        </p:nvGrpSpPr>
        <p:grpSpPr>
          <a:xfrm>
            <a:off x="720002" y="530839"/>
            <a:ext cx="7703988" cy="324596"/>
            <a:chOff x="720002" y="530839"/>
            <a:chExt cx="7703988" cy="324596"/>
          </a:xfrm>
        </p:grpSpPr>
        <p:grpSp>
          <p:nvGrpSpPr>
            <p:cNvPr id="920" name="Google Shape;920;p48"/>
            <p:cNvGrpSpPr/>
            <p:nvPr/>
          </p:nvGrpSpPr>
          <p:grpSpPr>
            <a:xfrm>
              <a:off x="7526973" y="530839"/>
              <a:ext cx="332201" cy="324420"/>
              <a:chOff x="3380213" y="4209475"/>
              <a:chExt cx="403450" cy="394000"/>
            </a:xfrm>
          </p:grpSpPr>
          <p:sp>
            <p:nvSpPr>
              <p:cNvPr id="921" name="Google Shape;921;p4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4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48"/>
            <p:cNvGrpSpPr/>
            <p:nvPr/>
          </p:nvGrpSpPr>
          <p:grpSpPr>
            <a:xfrm>
              <a:off x="8054864" y="531011"/>
              <a:ext cx="369126" cy="324424"/>
              <a:chOff x="4467200" y="877100"/>
              <a:chExt cx="481825" cy="423475"/>
            </a:xfrm>
          </p:grpSpPr>
          <p:sp>
            <p:nvSpPr>
              <p:cNvPr id="925" name="Google Shape;925;p4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6" name="Google Shape;926;p4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7" name="Google Shape;927;p4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8" name="Google Shape;928;p4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29" name="Google Shape;929;p48"/>
          <p:cNvGrpSpPr/>
          <p:nvPr/>
        </p:nvGrpSpPr>
        <p:grpSpPr>
          <a:xfrm>
            <a:off x="8054884" y="4613755"/>
            <a:ext cx="332212" cy="332592"/>
            <a:chOff x="6674938" y="1490925"/>
            <a:chExt cx="393850" cy="394300"/>
          </a:xfrm>
        </p:grpSpPr>
        <p:sp>
          <p:nvSpPr>
            <p:cNvPr id="930" name="Google Shape;930;p4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48"/>
          <p:cNvGrpSpPr/>
          <p:nvPr/>
        </p:nvGrpSpPr>
        <p:grpSpPr>
          <a:xfrm>
            <a:off x="7495358" y="4615864"/>
            <a:ext cx="332239" cy="328589"/>
            <a:chOff x="3385438" y="2850425"/>
            <a:chExt cx="398225" cy="393850"/>
          </a:xfrm>
        </p:grpSpPr>
        <p:sp>
          <p:nvSpPr>
            <p:cNvPr id="938" name="Google Shape;938;p4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48"/>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943" name="Google Shape;943;p48"/>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7"/>
        <p:cNvGrpSpPr/>
        <p:nvPr/>
      </p:nvGrpSpPr>
      <p:grpSpPr>
        <a:xfrm>
          <a:off x="0" y="0"/>
          <a:ext cx="0" cy="0"/>
          <a:chOff x="0" y="0"/>
          <a:chExt cx="0" cy="0"/>
        </a:xfrm>
      </p:grpSpPr>
      <p:sp>
        <p:nvSpPr>
          <p:cNvPr id="948" name="Google Shape;948;p49"/>
          <p:cNvSpPr/>
          <p:nvPr/>
        </p:nvSpPr>
        <p:spPr>
          <a:xfrm>
            <a:off x="1777345" y="3580475"/>
            <a:ext cx="4979710" cy="1023020"/>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txBox="1">
            <a:spLocks noGrp="1"/>
          </p:cNvSpPr>
          <p:nvPr>
            <p:ph type="body" idx="1"/>
          </p:nvPr>
        </p:nvSpPr>
        <p:spPr>
          <a:xfrm>
            <a:off x="2439795" y="3789438"/>
            <a:ext cx="38781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An image is worth a thousand words</a:t>
            </a:r>
            <a:endParaRPr>
              <a:solidFill>
                <a:schemeClr val="lt1"/>
              </a:solidFill>
            </a:endParaRPr>
          </a:p>
        </p:txBody>
      </p:sp>
      <p:sp>
        <p:nvSpPr>
          <p:cNvPr id="950" name="Google Shape;950;p49"/>
          <p:cNvSpPr txBox="1"/>
          <p:nvPr/>
        </p:nvSpPr>
        <p:spPr>
          <a:xfrm>
            <a:off x="5746645" y="3171225"/>
            <a:ext cx="1010400" cy="34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lt1"/>
                </a:solidFill>
                <a:latin typeface="Lexend Deca"/>
                <a:ea typeface="Lexend Deca"/>
                <a:cs typeface="Lexend Deca"/>
                <a:sym typeface="Lexend Deca"/>
              </a:rPr>
              <a:t>11:25 AM</a:t>
            </a:r>
            <a:endParaRPr sz="1200">
              <a:solidFill>
                <a:schemeClr val="lt1"/>
              </a:solidFill>
              <a:latin typeface="Lexend Deca"/>
              <a:ea typeface="Lexend Deca"/>
              <a:cs typeface="Lexend Deca"/>
              <a:sym typeface="Lexend Deca"/>
            </a:endParaRPr>
          </a:p>
        </p:txBody>
      </p:sp>
      <p:sp>
        <p:nvSpPr>
          <p:cNvPr id="951" name="Google Shape;951;p49"/>
          <p:cNvSpPr/>
          <p:nvPr/>
        </p:nvSpPr>
        <p:spPr>
          <a:xfrm>
            <a:off x="1777345" y="4025275"/>
            <a:ext cx="220082" cy="219504"/>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flipH="1">
            <a:off x="4700029" y="2781078"/>
            <a:ext cx="2057025" cy="39013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153904" y="2543053"/>
            <a:ext cx="2057025" cy="39013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0"/>
          <p:cNvSpPr/>
          <p:nvPr/>
        </p:nvSpPr>
        <p:spPr>
          <a:xfrm>
            <a:off x="5019587" y="13233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5019587" y="237441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5019587" y="3425538"/>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markets</a:t>
            </a:r>
            <a:endParaRPr/>
          </a:p>
        </p:txBody>
      </p:sp>
      <p:grpSp>
        <p:nvGrpSpPr>
          <p:cNvPr id="962" name="Google Shape;962;p50"/>
          <p:cNvGrpSpPr/>
          <p:nvPr/>
        </p:nvGrpSpPr>
        <p:grpSpPr>
          <a:xfrm>
            <a:off x="720002" y="530839"/>
            <a:ext cx="7703988" cy="324596"/>
            <a:chOff x="720002" y="530839"/>
            <a:chExt cx="7703988" cy="324596"/>
          </a:xfrm>
        </p:grpSpPr>
        <p:grpSp>
          <p:nvGrpSpPr>
            <p:cNvPr id="963" name="Google Shape;963;p50"/>
            <p:cNvGrpSpPr/>
            <p:nvPr/>
          </p:nvGrpSpPr>
          <p:grpSpPr>
            <a:xfrm>
              <a:off x="7526973" y="530839"/>
              <a:ext cx="332201" cy="324420"/>
              <a:chOff x="3380213" y="4209475"/>
              <a:chExt cx="403450" cy="394000"/>
            </a:xfrm>
          </p:grpSpPr>
          <p:sp>
            <p:nvSpPr>
              <p:cNvPr id="964" name="Google Shape;964;p5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5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50"/>
            <p:cNvGrpSpPr/>
            <p:nvPr/>
          </p:nvGrpSpPr>
          <p:grpSpPr>
            <a:xfrm>
              <a:off x="8054864" y="531011"/>
              <a:ext cx="369126" cy="324424"/>
              <a:chOff x="4467200" y="877100"/>
              <a:chExt cx="481825" cy="423475"/>
            </a:xfrm>
          </p:grpSpPr>
          <p:sp>
            <p:nvSpPr>
              <p:cNvPr id="968" name="Google Shape;968;p5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 name="Google Shape;969;p5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 name="Google Shape;970;p5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 name="Google Shape;971;p5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972" name="Google Shape;972;p50"/>
          <p:cNvGrpSpPr/>
          <p:nvPr/>
        </p:nvGrpSpPr>
        <p:grpSpPr>
          <a:xfrm>
            <a:off x="720000" y="1325928"/>
            <a:ext cx="3484555" cy="2824977"/>
            <a:chOff x="4298792" y="1293692"/>
            <a:chExt cx="4125199" cy="3344356"/>
          </a:xfrm>
        </p:grpSpPr>
        <p:sp>
          <p:nvSpPr>
            <p:cNvPr id="973" name="Google Shape;973;p50"/>
            <p:cNvSpPr/>
            <p:nvPr/>
          </p:nvSpPr>
          <p:spPr>
            <a:xfrm>
              <a:off x="5477411" y="3319737"/>
              <a:ext cx="7668" cy="21830"/>
            </a:xfrm>
            <a:custGeom>
              <a:avLst/>
              <a:gdLst/>
              <a:ahLst/>
              <a:cxnLst/>
              <a:rect l="l" t="t" r="r" b="b"/>
              <a:pathLst>
                <a:path w="477" h="1358" extrusionOk="0">
                  <a:moveTo>
                    <a:pt x="477" y="917"/>
                  </a:moveTo>
                  <a:lnTo>
                    <a:pt x="477" y="441"/>
                  </a:lnTo>
                  <a:lnTo>
                    <a:pt x="0" y="1"/>
                  </a:lnTo>
                  <a:lnTo>
                    <a:pt x="0" y="1"/>
                  </a:lnTo>
                  <a:lnTo>
                    <a:pt x="477" y="441"/>
                  </a:lnTo>
                  <a:lnTo>
                    <a:pt x="477" y="917"/>
                  </a:lnTo>
                  <a:lnTo>
                    <a:pt x="477" y="1357"/>
                  </a:lnTo>
                  <a:lnTo>
                    <a:pt x="477"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4" name="Google Shape;974;p50"/>
            <p:cNvSpPr/>
            <p:nvPr/>
          </p:nvSpPr>
          <p:spPr>
            <a:xfrm>
              <a:off x="5492136" y="3305012"/>
              <a:ext cx="7684" cy="7089"/>
            </a:xfrm>
            <a:custGeom>
              <a:avLst/>
              <a:gdLst/>
              <a:ahLst/>
              <a:cxnLst/>
              <a:rect l="l" t="t" r="r" b="b"/>
              <a:pathLst>
                <a:path w="478" h="441" extrusionOk="0">
                  <a:moveTo>
                    <a:pt x="1" y="0"/>
                  </a:moveTo>
                  <a:lnTo>
                    <a:pt x="1" y="440"/>
                  </a:lnTo>
                  <a:lnTo>
                    <a:pt x="477" y="44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5" name="Google Shape;975;p50"/>
            <p:cNvSpPr/>
            <p:nvPr/>
          </p:nvSpPr>
          <p:spPr>
            <a:xfrm>
              <a:off x="5477411" y="3356275"/>
              <a:ext cx="7668" cy="7684"/>
            </a:xfrm>
            <a:custGeom>
              <a:avLst/>
              <a:gdLst/>
              <a:ahLst/>
              <a:cxnLst/>
              <a:rect l="l" t="t" r="r" b="b"/>
              <a:pathLst>
                <a:path w="477" h="478" extrusionOk="0">
                  <a:moveTo>
                    <a:pt x="0" y="1"/>
                  </a:moveTo>
                  <a:lnTo>
                    <a:pt x="0"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6" name="Google Shape;976;p50"/>
            <p:cNvSpPr/>
            <p:nvPr/>
          </p:nvSpPr>
          <p:spPr>
            <a:xfrm>
              <a:off x="5477411" y="3378668"/>
              <a:ext cx="16" cy="7089"/>
            </a:xfrm>
            <a:custGeom>
              <a:avLst/>
              <a:gdLst/>
              <a:ahLst/>
              <a:cxnLst/>
              <a:rect l="l" t="t" r="r" b="b"/>
              <a:pathLst>
                <a:path w="1" h="441" extrusionOk="0">
                  <a:moveTo>
                    <a:pt x="0" y="1"/>
                  </a:moveTo>
                  <a:lnTo>
                    <a:pt x="0"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7" name="Google Shape;977;p50"/>
            <p:cNvSpPr/>
            <p:nvPr/>
          </p:nvSpPr>
          <p:spPr>
            <a:xfrm>
              <a:off x="5565808" y="3216616"/>
              <a:ext cx="14741" cy="44206"/>
            </a:xfrm>
            <a:custGeom>
              <a:avLst/>
              <a:gdLst/>
              <a:ahLst/>
              <a:cxnLst/>
              <a:rect l="l" t="t" r="r" b="b"/>
              <a:pathLst>
                <a:path w="917" h="2750" extrusionOk="0">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8" name="Google Shape;978;p50"/>
            <p:cNvSpPr/>
            <p:nvPr/>
          </p:nvSpPr>
          <p:spPr>
            <a:xfrm>
              <a:off x="5433205" y="3282620"/>
              <a:ext cx="7684" cy="7668"/>
            </a:xfrm>
            <a:custGeom>
              <a:avLst/>
              <a:gdLst/>
              <a:ahLst/>
              <a:cxnLst/>
              <a:rect l="l" t="t" r="r" b="b"/>
              <a:pathLst>
                <a:path w="478" h="477" extrusionOk="0">
                  <a:moveTo>
                    <a:pt x="1" y="477"/>
                  </a:moveTo>
                  <a:lnTo>
                    <a:pt x="1" y="477"/>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79" name="Google Shape;979;p50"/>
            <p:cNvSpPr/>
            <p:nvPr/>
          </p:nvSpPr>
          <p:spPr>
            <a:xfrm>
              <a:off x="5418480" y="3429947"/>
              <a:ext cx="16" cy="7668"/>
            </a:xfrm>
            <a:custGeom>
              <a:avLst/>
              <a:gdLst/>
              <a:ahLst/>
              <a:cxnLst/>
              <a:rect l="l" t="t" r="r" b="b"/>
              <a:pathLst>
                <a:path w="1" h="477" extrusionOk="0">
                  <a:moveTo>
                    <a:pt x="0" y="0"/>
                  </a:move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0" name="Google Shape;980;p50"/>
            <p:cNvSpPr/>
            <p:nvPr/>
          </p:nvSpPr>
          <p:spPr>
            <a:xfrm>
              <a:off x="5573459" y="3179482"/>
              <a:ext cx="16" cy="29482"/>
            </a:xfrm>
            <a:custGeom>
              <a:avLst/>
              <a:gdLst/>
              <a:ahLst/>
              <a:cxnLst/>
              <a:rect l="l" t="t" r="r" b="b"/>
              <a:pathLst>
                <a:path w="1" h="1834" extrusionOk="0">
                  <a:moveTo>
                    <a:pt x="1" y="1394"/>
                  </a:moveTo>
                  <a:lnTo>
                    <a:pt x="1" y="477"/>
                  </a:lnTo>
                  <a:lnTo>
                    <a:pt x="1" y="1"/>
                  </a:lnTo>
                  <a:lnTo>
                    <a:pt x="1" y="1"/>
                  </a:lnTo>
                  <a:lnTo>
                    <a:pt x="1" y="477"/>
                  </a:lnTo>
                  <a:lnTo>
                    <a:pt x="1" y="1394"/>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1" name="Google Shape;981;p50"/>
            <p:cNvSpPr/>
            <p:nvPr/>
          </p:nvSpPr>
          <p:spPr>
            <a:xfrm>
              <a:off x="5580532" y="3157685"/>
              <a:ext cx="16" cy="21814"/>
            </a:xfrm>
            <a:custGeom>
              <a:avLst/>
              <a:gdLst/>
              <a:ahLst/>
              <a:cxnLst/>
              <a:rect l="l" t="t" r="r" b="b"/>
              <a:pathLst>
                <a:path w="1" h="1357" extrusionOk="0">
                  <a:moveTo>
                    <a:pt x="1" y="917"/>
                  </a:moveTo>
                  <a:lnTo>
                    <a:pt x="1" y="440"/>
                  </a:lnTo>
                  <a:lnTo>
                    <a:pt x="1" y="0"/>
                  </a:lnTo>
                  <a:lnTo>
                    <a:pt x="1" y="0"/>
                  </a:lnTo>
                  <a:lnTo>
                    <a:pt x="1" y="440"/>
                  </a:lnTo>
                  <a:lnTo>
                    <a:pt x="1" y="917"/>
                  </a:lnTo>
                  <a:lnTo>
                    <a:pt x="1" y="1357"/>
                  </a:lnTo>
                  <a:lnTo>
                    <a:pt x="1"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2" name="Google Shape;982;p50"/>
            <p:cNvSpPr/>
            <p:nvPr/>
          </p:nvSpPr>
          <p:spPr>
            <a:xfrm>
              <a:off x="6405582" y="4159511"/>
              <a:ext cx="7668" cy="7089"/>
            </a:xfrm>
            <a:custGeom>
              <a:avLst/>
              <a:gdLst/>
              <a:ahLst/>
              <a:cxnLst/>
              <a:rect l="l" t="t" r="r" b="b"/>
              <a:pathLst>
                <a:path w="477" h="441" extrusionOk="0">
                  <a:moveTo>
                    <a:pt x="0" y="1"/>
                  </a:moveTo>
                  <a:lnTo>
                    <a:pt x="0" y="441"/>
                  </a:lnTo>
                  <a:lnTo>
                    <a:pt x="477" y="44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3" name="Google Shape;983;p50"/>
            <p:cNvSpPr/>
            <p:nvPr/>
          </p:nvSpPr>
          <p:spPr>
            <a:xfrm>
              <a:off x="5543994" y="3614408"/>
              <a:ext cx="16" cy="7073"/>
            </a:xfrm>
            <a:custGeom>
              <a:avLst/>
              <a:gdLst/>
              <a:ahLst/>
              <a:cxnLst/>
              <a:rect l="l" t="t" r="r" b="b"/>
              <a:pathLst>
                <a:path w="1" h="440" extrusionOk="0">
                  <a:moveTo>
                    <a:pt x="1" y="0"/>
                  </a:move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4" name="Google Shape;984;p50"/>
            <p:cNvSpPr/>
            <p:nvPr/>
          </p:nvSpPr>
          <p:spPr>
            <a:xfrm>
              <a:off x="5830997" y="3400482"/>
              <a:ext cx="14741" cy="7668"/>
            </a:xfrm>
            <a:custGeom>
              <a:avLst/>
              <a:gdLst/>
              <a:ahLst/>
              <a:cxnLst/>
              <a:rect l="l" t="t" r="r" b="b"/>
              <a:pathLst>
                <a:path w="917" h="477" extrusionOk="0">
                  <a:moveTo>
                    <a:pt x="917" y="0"/>
                  </a:move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5" name="Google Shape;985;p50"/>
            <p:cNvSpPr/>
            <p:nvPr/>
          </p:nvSpPr>
          <p:spPr>
            <a:xfrm>
              <a:off x="5411407" y="3415206"/>
              <a:ext cx="16" cy="7684"/>
            </a:xfrm>
            <a:custGeom>
              <a:avLst/>
              <a:gdLst/>
              <a:ahLst/>
              <a:cxnLst/>
              <a:rect l="l" t="t" r="r" b="b"/>
              <a:pathLst>
                <a:path w="1" h="478" extrusionOk="0">
                  <a:moveTo>
                    <a:pt x="0" y="1"/>
                  </a:move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6" name="Google Shape;986;p50"/>
            <p:cNvSpPr/>
            <p:nvPr/>
          </p:nvSpPr>
          <p:spPr>
            <a:xfrm>
              <a:off x="5706062" y="3650946"/>
              <a:ext cx="16" cy="7668"/>
            </a:xfrm>
            <a:custGeom>
              <a:avLst/>
              <a:gdLst/>
              <a:ahLst/>
              <a:cxnLst/>
              <a:rect l="l" t="t" r="r" b="b"/>
              <a:pathLst>
                <a:path w="1" h="477" extrusionOk="0">
                  <a:moveTo>
                    <a:pt x="1" y="0"/>
                  </a:moveTo>
                  <a:lnTo>
                    <a:pt x="1" y="0"/>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7" name="Google Shape;987;p50"/>
            <p:cNvSpPr/>
            <p:nvPr/>
          </p:nvSpPr>
          <p:spPr>
            <a:xfrm>
              <a:off x="5477411" y="3408133"/>
              <a:ext cx="22409" cy="14757"/>
            </a:xfrm>
            <a:custGeom>
              <a:avLst/>
              <a:gdLst/>
              <a:ahLst/>
              <a:cxnLst/>
              <a:rect l="l" t="t" r="r" b="b"/>
              <a:pathLst>
                <a:path w="1394" h="918" extrusionOk="0">
                  <a:moveTo>
                    <a:pt x="477" y="441"/>
                  </a:moveTo>
                  <a:lnTo>
                    <a:pt x="1393" y="917"/>
                  </a:lnTo>
                  <a:lnTo>
                    <a:pt x="1393" y="917"/>
                  </a:lnTo>
                  <a:lnTo>
                    <a:pt x="1393" y="917"/>
                  </a:lnTo>
                  <a:lnTo>
                    <a:pt x="477" y="44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8" name="Google Shape;988;p50"/>
            <p:cNvSpPr/>
            <p:nvPr/>
          </p:nvSpPr>
          <p:spPr>
            <a:xfrm>
              <a:off x="5499804" y="3429947"/>
              <a:ext cx="16" cy="14741"/>
            </a:xfrm>
            <a:custGeom>
              <a:avLst/>
              <a:gdLst/>
              <a:ahLst/>
              <a:cxnLst/>
              <a:rect l="l" t="t" r="r" b="b"/>
              <a:pathLst>
                <a:path w="1" h="917" extrusionOk="0">
                  <a:moveTo>
                    <a:pt x="0" y="917"/>
                  </a:moveTo>
                  <a:lnTo>
                    <a:pt x="0" y="477"/>
                  </a:lnTo>
                  <a:lnTo>
                    <a:pt x="0" y="0"/>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89" name="Google Shape;989;p50"/>
            <p:cNvSpPr/>
            <p:nvPr/>
          </p:nvSpPr>
          <p:spPr>
            <a:xfrm>
              <a:off x="5470338" y="3393409"/>
              <a:ext cx="7089" cy="7089"/>
            </a:xfrm>
            <a:custGeom>
              <a:avLst/>
              <a:gdLst/>
              <a:ahLst/>
              <a:cxnLst/>
              <a:rect l="l" t="t" r="r" b="b"/>
              <a:pathLst>
                <a:path w="441" h="441" extrusionOk="0">
                  <a:moveTo>
                    <a:pt x="0" y="0"/>
                  </a:moveTo>
                  <a:lnTo>
                    <a:pt x="440" y="44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0" name="Google Shape;990;p50"/>
            <p:cNvSpPr/>
            <p:nvPr/>
          </p:nvSpPr>
          <p:spPr>
            <a:xfrm>
              <a:off x="6361376" y="4092928"/>
              <a:ext cx="7684" cy="7668"/>
            </a:xfrm>
            <a:custGeom>
              <a:avLst/>
              <a:gdLst/>
              <a:ahLst/>
              <a:cxnLst/>
              <a:rect l="l" t="t" r="r" b="b"/>
              <a:pathLst>
                <a:path w="478" h="477" extrusionOk="0">
                  <a:moveTo>
                    <a:pt x="1" y="477"/>
                  </a:moveTo>
                  <a:lnTo>
                    <a:pt x="1" y="47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1" name="Google Shape;991;p50"/>
            <p:cNvSpPr/>
            <p:nvPr/>
          </p:nvSpPr>
          <p:spPr>
            <a:xfrm>
              <a:off x="5492136" y="3459413"/>
              <a:ext cx="14757" cy="22409"/>
            </a:xfrm>
            <a:custGeom>
              <a:avLst/>
              <a:gdLst/>
              <a:ahLst/>
              <a:cxnLst/>
              <a:rect l="l" t="t" r="r" b="b"/>
              <a:pathLst>
                <a:path w="918" h="1394" extrusionOk="0">
                  <a:moveTo>
                    <a:pt x="1" y="0"/>
                  </a:moveTo>
                  <a:lnTo>
                    <a:pt x="477" y="477"/>
                  </a:lnTo>
                  <a:lnTo>
                    <a:pt x="917" y="1394"/>
                  </a:lnTo>
                  <a:lnTo>
                    <a:pt x="917" y="1394"/>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2" name="Google Shape;992;p50"/>
            <p:cNvSpPr/>
            <p:nvPr/>
          </p:nvSpPr>
          <p:spPr>
            <a:xfrm>
              <a:off x="5543994" y="3533068"/>
              <a:ext cx="14757" cy="66615"/>
            </a:xfrm>
            <a:custGeom>
              <a:avLst/>
              <a:gdLst/>
              <a:ahLst/>
              <a:cxnLst/>
              <a:rect l="l" t="t" r="r" b="b"/>
              <a:pathLst>
                <a:path w="918" h="4144" extrusionOk="0">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3" name="Google Shape;993;p50"/>
            <p:cNvSpPr/>
            <p:nvPr/>
          </p:nvSpPr>
          <p:spPr>
            <a:xfrm>
              <a:off x="5485063" y="3916135"/>
              <a:ext cx="7089" cy="7668"/>
            </a:xfrm>
            <a:custGeom>
              <a:avLst/>
              <a:gdLst/>
              <a:ahLst/>
              <a:cxnLst/>
              <a:rect l="l" t="t" r="r" b="b"/>
              <a:pathLst>
                <a:path w="441" h="477" extrusionOk="0">
                  <a:moveTo>
                    <a:pt x="1" y="0"/>
                  </a:moveTo>
                  <a:lnTo>
                    <a:pt x="1" y="477"/>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4" name="Google Shape;994;p50"/>
            <p:cNvSpPr/>
            <p:nvPr/>
          </p:nvSpPr>
          <p:spPr>
            <a:xfrm>
              <a:off x="6022531" y="3717529"/>
              <a:ext cx="7668" cy="16"/>
            </a:xfrm>
            <a:custGeom>
              <a:avLst/>
              <a:gdLst/>
              <a:ahLst/>
              <a:cxnLst/>
              <a:rect l="l" t="t" r="r" b="b"/>
              <a:pathLst>
                <a:path w="477" h="1" extrusionOk="0">
                  <a:moveTo>
                    <a:pt x="477" y="1"/>
                  </a:moveTo>
                  <a:lnTo>
                    <a:pt x="477"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5" name="Google Shape;995;p50"/>
            <p:cNvSpPr/>
            <p:nvPr/>
          </p:nvSpPr>
          <p:spPr>
            <a:xfrm>
              <a:off x="6361376" y="3805925"/>
              <a:ext cx="14757" cy="7089"/>
            </a:xfrm>
            <a:custGeom>
              <a:avLst/>
              <a:gdLst/>
              <a:ahLst/>
              <a:cxnLst/>
              <a:rect l="l" t="t" r="r" b="b"/>
              <a:pathLst>
                <a:path w="918" h="441" extrusionOk="0">
                  <a:moveTo>
                    <a:pt x="917" y="1"/>
                  </a:moveTo>
                  <a:lnTo>
                    <a:pt x="1" y="441"/>
                  </a:lnTo>
                  <a:lnTo>
                    <a:pt x="47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6" name="Google Shape;996;p50"/>
            <p:cNvSpPr/>
            <p:nvPr/>
          </p:nvSpPr>
          <p:spPr>
            <a:xfrm>
              <a:off x="5845722" y="3724602"/>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7" name="Google Shape;997;p50"/>
            <p:cNvSpPr/>
            <p:nvPr/>
          </p:nvSpPr>
          <p:spPr>
            <a:xfrm>
              <a:off x="6413233" y="3850131"/>
              <a:ext cx="16" cy="7089"/>
            </a:xfrm>
            <a:custGeom>
              <a:avLst/>
              <a:gdLst/>
              <a:ahLst/>
              <a:cxnLst/>
              <a:rect l="l" t="t" r="r" b="b"/>
              <a:pathLst>
                <a:path w="1" h="441" extrusionOk="0">
                  <a:moveTo>
                    <a:pt x="1" y="0"/>
                  </a:moveTo>
                  <a:lnTo>
                    <a:pt x="1" y="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8" name="Google Shape;998;p50"/>
            <p:cNvSpPr/>
            <p:nvPr/>
          </p:nvSpPr>
          <p:spPr>
            <a:xfrm>
              <a:off x="6479237" y="4144786"/>
              <a:ext cx="7684" cy="7089"/>
            </a:xfrm>
            <a:custGeom>
              <a:avLst/>
              <a:gdLst/>
              <a:ahLst/>
              <a:cxnLst/>
              <a:rect l="l" t="t" r="r" b="b"/>
              <a:pathLst>
                <a:path w="478" h="441" extrusionOk="0">
                  <a:moveTo>
                    <a:pt x="1" y="0"/>
                  </a:moveTo>
                  <a:lnTo>
                    <a:pt x="477" y="440"/>
                  </a:lnTo>
                  <a:lnTo>
                    <a:pt x="47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999" name="Google Shape;999;p50"/>
            <p:cNvSpPr/>
            <p:nvPr/>
          </p:nvSpPr>
          <p:spPr>
            <a:xfrm>
              <a:off x="6449772" y="3850131"/>
              <a:ext cx="22409" cy="14741"/>
            </a:xfrm>
            <a:custGeom>
              <a:avLst/>
              <a:gdLst/>
              <a:ahLst/>
              <a:cxnLst/>
              <a:rect l="l" t="t" r="r" b="b"/>
              <a:pathLst>
                <a:path w="1394" h="917" extrusionOk="0">
                  <a:moveTo>
                    <a:pt x="1394" y="0"/>
                  </a:moveTo>
                  <a:lnTo>
                    <a:pt x="1" y="440"/>
                  </a:lnTo>
                  <a:lnTo>
                    <a:pt x="1" y="917"/>
                  </a:lnTo>
                  <a:lnTo>
                    <a:pt x="477" y="440"/>
                  </a:lnTo>
                  <a:lnTo>
                    <a:pt x="13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0" name="Google Shape;1000;p50"/>
            <p:cNvSpPr/>
            <p:nvPr/>
          </p:nvSpPr>
          <p:spPr>
            <a:xfrm>
              <a:off x="6472164" y="4012184"/>
              <a:ext cx="7089" cy="7089"/>
            </a:xfrm>
            <a:custGeom>
              <a:avLst/>
              <a:gdLst/>
              <a:ahLst/>
              <a:cxnLst/>
              <a:rect l="l" t="t" r="r" b="b"/>
              <a:pathLst>
                <a:path w="441" h="441" extrusionOk="0">
                  <a:moveTo>
                    <a:pt x="441" y="1"/>
                  </a:moveTo>
                  <a:lnTo>
                    <a:pt x="1" y="441"/>
                  </a:lnTo>
                  <a:lnTo>
                    <a:pt x="441" y="44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1" name="Google Shape;1001;p50"/>
            <p:cNvSpPr/>
            <p:nvPr/>
          </p:nvSpPr>
          <p:spPr>
            <a:xfrm>
              <a:off x="5367201" y="3371016"/>
              <a:ext cx="7089" cy="29482"/>
            </a:xfrm>
            <a:custGeom>
              <a:avLst/>
              <a:gdLst/>
              <a:ahLst/>
              <a:cxnLst/>
              <a:rect l="l" t="t" r="r" b="b"/>
              <a:pathLst>
                <a:path w="441" h="1834" extrusionOk="0">
                  <a:moveTo>
                    <a:pt x="441" y="917"/>
                  </a:moveTo>
                  <a:lnTo>
                    <a:pt x="441" y="0"/>
                  </a:lnTo>
                  <a:lnTo>
                    <a:pt x="441" y="0"/>
                  </a:lnTo>
                  <a:lnTo>
                    <a:pt x="441" y="477"/>
                  </a:lnTo>
                  <a:lnTo>
                    <a:pt x="441" y="1393"/>
                  </a:lnTo>
                  <a:lnTo>
                    <a:pt x="1" y="1833"/>
                  </a:lnTo>
                  <a:lnTo>
                    <a:pt x="1" y="1833"/>
                  </a:lnTo>
                  <a:lnTo>
                    <a:pt x="441" y="139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2" name="Google Shape;1002;p50"/>
            <p:cNvSpPr/>
            <p:nvPr/>
          </p:nvSpPr>
          <p:spPr>
            <a:xfrm>
              <a:off x="6457440" y="3916135"/>
              <a:ext cx="7089" cy="16"/>
            </a:xfrm>
            <a:custGeom>
              <a:avLst/>
              <a:gdLst/>
              <a:ahLst/>
              <a:cxnLst/>
              <a:rect l="l" t="t" r="r" b="b"/>
              <a:pathLst>
                <a:path w="441" h="1" extrusionOk="0">
                  <a:moveTo>
                    <a:pt x="0" y="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3" name="Google Shape;1003;p50"/>
            <p:cNvSpPr/>
            <p:nvPr/>
          </p:nvSpPr>
          <p:spPr>
            <a:xfrm>
              <a:off x="5462670" y="3842464"/>
              <a:ext cx="7684" cy="16"/>
            </a:xfrm>
            <a:custGeom>
              <a:avLst/>
              <a:gdLst/>
              <a:ahLst/>
              <a:cxnLst/>
              <a:rect l="l" t="t" r="r" b="b"/>
              <a:pathLst>
                <a:path w="478" h="1" extrusionOk="0">
                  <a:moveTo>
                    <a:pt x="477" y="1"/>
                  </a:moveTo>
                  <a:lnTo>
                    <a:pt x="477" y="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4" name="Google Shape;1004;p50"/>
            <p:cNvSpPr/>
            <p:nvPr/>
          </p:nvSpPr>
          <p:spPr>
            <a:xfrm>
              <a:off x="5308270" y="3326810"/>
              <a:ext cx="16" cy="7684"/>
            </a:xfrm>
            <a:custGeom>
              <a:avLst/>
              <a:gdLst/>
              <a:ahLst/>
              <a:cxnLst/>
              <a:rect l="l" t="t" r="r" b="b"/>
              <a:pathLst>
                <a:path w="1" h="478" extrusionOk="0">
                  <a:moveTo>
                    <a:pt x="1" y="1"/>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5" name="Google Shape;1005;p50"/>
            <p:cNvSpPr/>
            <p:nvPr/>
          </p:nvSpPr>
          <p:spPr>
            <a:xfrm>
              <a:off x="5323011" y="3334478"/>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6" name="Google Shape;1006;p50"/>
            <p:cNvSpPr/>
            <p:nvPr/>
          </p:nvSpPr>
          <p:spPr>
            <a:xfrm>
              <a:off x="5337736" y="3349202"/>
              <a:ext cx="16" cy="7089"/>
            </a:xfrm>
            <a:custGeom>
              <a:avLst/>
              <a:gdLst/>
              <a:ahLst/>
              <a:cxnLst/>
              <a:rect l="l" t="t" r="r" b="b"/>
              <a:pathLst>
                <a:path w="1" h="441" extrusionOk="0">
                  <a:moveTo>
                    <a:pt x="1" y="1"/>
                  </a:move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7" name="Google Shape;1007;p50"/>
            <p:cNvSpPr/>
            <p:nvPr/>
          </p:nvSpPr>
          <p:spPr>
            <a:xfrm>
              <a:off x="5470338" y="3452340"/>
              <a:ext cx="14741" cy="16"/>
            </a:xfrm>
            <a:custGeom>
              <a:avLst/>
              <a:gdLst/>
              <a:ahLst/>
              <a:cxnLst/>
              <a:rect l="l" t="t" r="r" b="b"/>
              <a:pathLst>
                <a:path w="917" h="1" extrusionOk="0">
                  <a:moveTo>
                    <a:pt x="440" y="1"/>
                  </a:moveTo>
                  <a:lnTo>
                    <a:pt x="917"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8" name="Google Shape;1008;p50"/>
            <p:cNvSpPr/>
            <p:nvPr/>
          </p:nvSpPr>
          <p:spPr>
            <a:xfrm>
              <a:off x="5477411" y="372460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09" name="Google Shape;1009;p50"/>
            <p:cNvSpPr/>
            <p:nvPr/>
          </p:nvSpPr>
          <p:spPr>
            <a:xfrm>
              <a:off x="5455597" y="3835391"/>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0" name="Google Shape;1010;p50"/>
            <p:cNvSpPr/>
            <p:nvPr/>
          </p:nvSpPr>
          <p:spPr>
            <a:xfrm>
              <a:off x="5485063" y="3754067"/>
              <a:ext cx="7089" cy="7684"/>
            </a:xfrm>
            <a:custGeom>
              <a:avLst/>
              <a:gdLst/>
              <a:ahLst/>
              <a:cxnLst/>
              <a:rect l="l" t="t" r="r" b="b"/>
              <a:pathLst>
                <a:path w="441" h="478" extrusionOk="0">
                  <a:moveTo>
                    <a:pt x="1" y="1"/>
                  </a:moveTo>
                  <a:lnTo>
                    <a:pt x="1" y="477"/>
                  </a:lnTo>
                  <a:lnTo>
                    <a:pt x="441"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1" name="Google Shape;1011;p50"/>
            <p:cNvSpPr/>
            <p:nvPr/>
          </p:nvSpPr>
          <p:spPr>
            <a:xfrm>
              <a:off x="5573459" y="3503603"/>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2" name="Google Shape;1012;p50"/>
            <p:cNvSpPr/>
            <p:nvPr/>
          </p:nvSpPr>
          <p:spPr>
            <a:xfrm>
              <a:off x="6103854" y="362913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3" name="Google Shape;1013;p50"/>
            <p:cNvSpPr/>
            <p:nvPr/>
          </p:nvSpPr>
          <p:spPr>
            <a:xfrm>
              <a:off x="6081462" y="3658598"/>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4" name="Google Shape;1014;p50"/>
            <p:cNvSpPr/>
            <p:nvPr/>
          </p:nvSpPr>
          <p:spPr>
            <a:xfrm>
              <a:off x="6096186" y="3621481"/>
              <a:ext cx="16" cy="7668"/>
            </a:xfrm>
            <a:custGeom>
              <a:avLst/>
              <a:gdLst/>
              <a:ahLst/>
              <a:cxnLst/>
              <a:rect l="l" t="t" r="r" b="b"/>
              <a:pathLst>
                <a:path w="1" h="477" extrusionOk="0">
                  <a:moveTo>
                    <a:pt x="1" y="0"/>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5" name="Google Shape;1015;p50"/>
            <p:cNvSpPr/>
            <p:nvPr/>
          </p:nvSpPr>
          <p:spPr>
            <a:xfrm>
              <a:off x="5963600" y="3223689"/>
              <a:ext cx="14741" cy="16"/>
            </a:xfrm>
            <a:custGeom>
              <a:avLst/>
              <a:gdLst/>
              <a:ahLst/>
              <a:cxnLst/>
              <a:rect l="l" t="t" r="r" b="b"/>
              <a:pathLst>
                <a:path w="917" h="1" extrusionOk="0">
                  <a:moveTo>
                    <a:pt x="0" y="0"/>
                  </a:moveTo>
                  <a:lnTo>
                    <a:pt x="0" y="0"/>
                  </a:lnTo>
                  <a:lnTo>
                    <a:pt x="917"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6" name="Google Shape;1016;p50"/>
            <p:cNvSpPr/>
            <p:nvPr/>
          </p:nvSpPr>
          <p:spPr>
            <a:xfrm>
              <a:off x="6066721" y="3688063"/>
              <a:ext cx="7684" cy="16"/>
            </a:xfrm>
            <a:custGeom>
              <a:avLst/>
              <a:gdLst/>
              <a:ahLst/>
              <a:cxnLst/>
              <a:rect l="l" t="t" r="r" b="b"/>
              <a:pathLst>
                <a:path w="478" h="1" extrusionOk="0">
                  <a:moveTo>
                    <a:pt x="1"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7" name="Google Shape;1017;p50"/>
            <p:cNvSpPr/>
            <p:nvPr/>
          </p:nvSpPr>
          <p:spPr>
            <a:xfrm>
              <a:off x="6376116" y="3533068"/>
              <a:ext cx="7668" cy="7684"/>
            </a:xfrm>
            <a:custGeom>
              <a:avLst/>
              <a:gdLst/>
              <a:ahLst/>
              <a:cxnLst/>
              <a:rect l="l" t="t" r="r" b="b"/>
              <a:pathLst>
                <a:path w="477" h="478" extrusionOk="0">
                  <a:moveTo>
                    <a:pt x="477" y="478"/>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8" name="Google Shape;1018;p50"/>
            <p:cNvSpPr/>
            <p:nvPr/>
          </p:nvSpPr>
          <p:spPr>
            <a:xfrm>
              <a:off x="6118579" y="3599667"/>
              <a:ext cx="14757" cy="7089"/>
            </a:xfrm>
            <a:custGeom>
              <a:avLst/>
              <a:gdLst/>
              <a:ahLst/>
              <a:cxnLst/>
              <a:rect l="l" t="t" r="r" b="b"/>
              <a:pathLst>
                <a:path w="918" h="441" extrusionOk="0">
                  <a:moveTo>
                    <a:pt x="1" y="1"/>
                  </a:moveTo>
                  <a:lnTo>
                    <a:pt x="441" y="440"/>
                  </a:lnTo>
                  <a:lnTo>
                    <a:pt x="917" y="440"/>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19" name="Google Shape;1019;p50"/>
            <p:cNvSpPr/>
            <p:nvPr/>
          </p:nvSpPr>
          <p:spPr>
            <a:xfrm>
              <a:off x="6398509" y="3533068"/>
              <a:ext cx="7089" cy="16"/>
            </a:xfrm>
            <a:custGeom>
              <a:avLst/>
              <a:gdLst/>
              <a:ahLst/>
              <a:cxnLst/>
              <a:rect l="l" t="t" r="r" b="b"/>
              <a:pathLst>
                <a:path w="441" h="1" extrusionOk="0">
                  <a:moveTo>
                    <a:pt x="44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0" name="Google Shape;1020;p50"/>
            <p:cNvSpPr/>
            <p:nvPr/>
          </p:nvSpPr>
          <p:spPr>
            <a:xfrm>
              <a:off x="6110927" y="3577274"/>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1" name="Google Shape;1021;p50"/>
            <p:cNvSpPr/>
            <p:nvPr/>
          </p:nvSpPr>
          <p:spPr>
            <a:xfrm>
              <a:off x="6148044" y="3621481"/>
              <a:ext cx="7089" cy="0"/>
            </a:xfrm>
            <a:custGeom>
              <a:avLst/>
              <a:gdLst/>
              <a:ahLst/>
              <a:cxnLst/>
              <a:rect l="l" t="t" r="r" b="b"/>
              <a:pathLst>
                <a:path w="441" extrusionOk="0">
                  <a:moveTo>
                    <a:pt x="44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2" name="Google Shape;1022;p50"/>
            <p:cNvSpPr/>
            <p:nvPr/>
          </p:nvSpPr>
          <p:spPr>
            <a:xfrm>
              <a:off x="5875187" y="3658598"/>
              <a:ext cx="16" cy="7089"/>
            </a:xfrm>
            <a:custGeom>
              <a:avLst/>
              <a:gdLst/>
              <a:ahLst/>
              <a:cxnLst/>
              <a:rect l="l" t="t" r="r" b="b"/>
              <a:pathLst>
                <a:path w="1" h="441" extrusionOk="0">
                  <a:moveTo>
                    <a:pt x="1" y="44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3" name="Google Shape;1023;p50"/>
            <p:cNvSpPr/>
            <p:nvPr/>
          </p:nvSpPr>
          <p:spPr>
            <a:xfrm>
              <a:off x="5868130" y="3643873"/>
              <a:ext cx="16" cy="14741"/>
            </a:xfrm>
            <a:custGeom>
              <a:avLst/>
              <a:gdLst/>
              <a:ahLst/>
              <a:cxnLst/>
              <a:rect l="l" t="t" r="r" b="b"/>
              <a:pathLst>
                <a:path w="1" h="917" extrusionOk="0">
                  <a:moveTo>
                    <a:pt x="0" y="917"/>
                  </a:moveTo>
                  <a:lnTo>
                    <a:pt x="0" y="917"/>
                  </a:lnTo>
                  <a:lnTo>
                    <a:pt x="0" y="440"/>
                  </a:lnTo>
                  <a:lnTo>
                    <a:pt x="0" y="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4" name="Google Shape;1024;p50"/>
            <p:cNvSpPr/>
            <p:nvPr/>
          </p:nvSpPr>
          <p:spPr>
            <a:xfrm>
              <a:off x="5750268" y="3643873"/>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5" name="Google Shape;1025;p50"/>
            <p:cNvSpPr/>
            <p:nvPr/>
          </p:nvSpPr>
          <p:spPr>
            <a:xfrm>
              <a:off x="5875187" y="3629132"/>
              <a:ext cx="7684" cy="7089"/>
            </a:xfrm>
            <a:custGeom>
              <a:avLst/>
              <a:gdLst/>
              <a:ahLst/>
              <a:cxnLst/>
              <a:rect l="l" t="t" r="r" b="b"/>
              <a:pathLst>
                <a:path w="478" h="441" extrusionOk="0">
                  <a:moveTo>
                    <a:pt x="1" y="1"/>
                  </a:moveTo>
                  <a:lnTo>
                    <a:pt x="478" y="441"/>
                  </a:lnTo>
                  <a:lnTo>
                    <a:pt x="478"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6" name="Google Shape;1026;p50"/>
            <p:cNvSpPr/>
            <p:nvPr/>
          </p:nvSpPr>
          <p:spPr>
            <a:xfrm>
              <a:off x="6103854" y="3584942"/>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7" name="Google Shape;1027;p50"/>
            <p:cNvSpPr/>
            <p:nvPr/>
          </p:nvSpPr>
          <p:spPr>
            <a:xfrm>
              <a:off x="6022531" y="3526011"/>
              <a:ext cx="7668" cy="7073"/>
            </a:xfrm>
            <a:custGeom>
              <a:avLst/>
              <a:gdLst/>
              <a:ahLst/>
              <a:cxnLst/>
              <a:rect l="l" t="t" r="r" b="b"/>
              <a:pathLst>
                <a:path w="477" h="440" extrusionOk="0">
                  <a:moveTo>
                    <a:pt x="477" y="44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8" name="Google Shape;1028;p50"/>
            <p:cNvSpPr/>
            <p:nvPr/>
          </p:nvSpPr>
          <p:spPr>
            <a:xfrm>
              <a:off x="6103854" y="3614408"/>
              <a:ext cx="7089" cy="7073"/>
            </a:xfrm>
            <a:custGeom>
              <a:avLst/>
              <a:gdLst/>
              <a:ahLst/>
              <a:cxnLst/>
              <a:rect l="l" t="t" r="r" b="b"/>
              <a:pathLst>
                <a:path w="441" h="440" extrusionOk="0">
                  <a:moveTo>
                    <a:pt x="0" y="44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29" name="Google Shape;1029;p50"/>
            <p:cNvSpPr/>
            <p:nvPr/>
          </p:nvSpPr>
          <p:spPr>
            <a:xfrm>
              <a:off x="5691337" y="3650946"/>
              <a:ext cx="0" cy="0"/>
            </a:xfrm>
            <a:custGeom>
              <a:avLst/>
              <a:gdLst/>
              <a:ahLst/>
              <a:cxnLst/>
              <a:rect l="l" t="t" r="r" b="b"/>
              <a:pathLst>
                <a:path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0" name="Google Shape;1030;p50"/>
            <p:cNvSpPr/>
            <p:nvPr/>
          </p:nvSpPr>
          <p:spPr>
            <a:xfrm>
              <a:off x="5868130" y="3606740"/>
              <a:ext cx="7073" cy="7684"/>
            </a:xfrm>
            <a:custGeom>
              <a:avLst/>
              <a:gdLst/>
              <a:ahLst/>
              <a:cxnLst/>
              <a:rect l="l" t="t" r="r" b="b"/>
              <a:pathLst>
                <a:path w="440" h="478" extrusionOk="0">
                  <a:moveTo>
                    <a:pt x="0" y="0"/>
                  </a:moveTo>
                  <a:lnTo>
                    <a:pt x="0" y="0"/>
                  </a:lnTo>
                  <a:lnTo>
                    <a:pt x="440" y="477"/>
                  </a:lnTo>
                  <a:lnTo>
                    <a:pt x="44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1" name="Google Shape;1031;p50"/>
            <p:cNvSpPr/>
            <p:nvPr/>
          </p:nvSpPr>
          <p:spPr>
            <a:xfrm>
              <a:off x="6081462" y="3621481"/>
              <a:ext cx="7668" cy="0"/>
            </a:xfrm>
            <a:custGeom>
              <a:avLst/>
              <a:gdLst/>
              <a:ahLst/>
              <a:cxnLst/>
              <a:rect l="l" t="t" r="r" b="b"/>
              <a:pathLst>
                <a:path w="477" extrusionOk="0">
                  <a:moveTo>
                    <a:pt x="0" y="0"/>
                  </a:moveTo>
                  <a:lnTo>
                    <a:pt x="0" y="0"/>
                  </a:lnTo>
                  <a:lnTo>
                    <a:pt x="477" y="0"/>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2" name="Google Shape;1032;p50"/>
            <p:cNvSpPr/>
            <p:nvPr/>
          </p:nvSpPr>
          <p:spPr>
            <a:xfrm>
              <a:off x="6051996" y="3533068"/>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3" name="Google Shape;1033;p50"/>
            <p:cNvSpPr/>
            <p:nvPr/>
          </p:nvSpPr>
          <p:spPr>
            <a:xfrm>
              <a:off x="6221716" y="3459413"/>
              <a:ext cx="14741" cy="16"/>
            </a:xfrm>
            <a:custGeom>
              <a:avLst/>
              <a:gdLst/>
              <a:ahLst/>
              <a:cxnLst/>
              <a:rect l="l" t="t" r="r" b="b"/>
              <a:pathLst>
                <a:path w="917" h="1" extrusionOk="0">
                  <a:moveTo>
                    <a:pt x="917" y="0"/>
                  </a:moveTo>
                  <a:lnTo>
                    <a:pt x="917" y="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4" name="Google Shape;1034;p50"/>
            <p:cNvSpPr/>
            <p:nvPr/>
          </p:nvSpPr>
          <p:spPr>
            <a:xfrm>
              <a:off x="6133319" y="3400482"/>
              <a:ext cx="7089" cy="7668"/>
            </a:xfrm>
            <a:custGeom>
              <a:avLst/>
              <a:gdLst/>
              <a:ahLst/>
              <a:cxnLst/>
              <a:rect l="l" t="t" r="r" b="b"/>
              <a:pathLst>
                <a:path w="441" h="477" extrusionOk="0">
                  <a:moveTo>
                    <a:pt x="440" y="0"/>
                  </a:moveTo>
                  <a:lnTo>
                    <a:pt x="440"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5" name="Google Shape;1035;p50"/>
            <p:cNvSpPr/>
            <p:nvPr/>
          </p:nvSpPr>
          <p:spPr>
            <a:xfrm>
              <a:off x="6280647" y="3444672"/>
              <a:ext cx="21814" cy="22425"/>
            </a:xfrm>
            <a:custGeom>
              <a:avLst/>
              <a:gdLst/>
              <a:ahLst/>
              <a:cxnLst/>
              <a:rect l="l" t="t" r="r" b="b"/>
              <a:pathLst>
                <a:path w="1357" h="1395" extrusionOk="0">
                  <a:moveTo>
                    <a:pt x="440" y="917"/>
                  </a:moveTo>
                  <a:lnTo>
                    <a:pt x="440" y="478"/>
                  </a:lnTo>
                  <a:lnTo>
                    <a:pt x="1357" y="1"/>
                  </a:lnTo>
                  <a:lnTo>
                    <a:pt x="1357" y="1"/>
                  </a:lnTo>
                  <a:lnTo>
                    <a:pt x="440" y="478"/>
                  </a:lnTo>
                  <a:lnTo>
                    <a:pt x="440" y="917"/>
                  </a:lnTo>
                  <a:lnTo>
                    <a:pt x="0" y="1394"/>
                  </a:lnTo>
                  <a:lnTo>
                    <a:pt x="0"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6" name="Google Shape;1036;p50"/>
            <p:cNvSpPr/>
            <p:nvPr/>
          </p:nvSpPr>
          <p:spPr>
            <a:xfrm>
              <a:off x="6096186" y="3400482"/>
              <a:ext cx="14757" cy="7668"/>
            </a:xfrm>
            <a:custGeom>
              <a:avLst/>
              <a:gdLst/>
              <a:ahLst/>
              <a:cxnLst/>
              <a:rect l="l" t="t" r="r" b="b"/>
              <a:pathLst>
                <a:path w="918" h="477" extrusionOk="0">
                  <a:moveTo>
                    <a:pt x="1" y="0"/>
                  </a:moveTo>
                  <a:lnTo>
                    <a:pt x="477" y="477"/>
                  </a:lnTo>
                  <a:lnTo>
                    <a:pt x="917"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7" name="Google Shape;1037;p50"/>
            <p:cNvSpPr/>
            <p:nvPr/>
          </p:nvSpPr>
          <p:spPr>
            <a:xfrm>
              <a:off x="6405582" y="3474137"/>
              <a:ext cx="7668" cy="16"/>
            </a:xfrm>
            <a:custGeom>
              <a:avLst/>
              <a:gdLst/>
              <a:ahLst/>
              <a:cxnLst/>
              <a:rect l="l" t="t" r="r" b="b"/>
              <a:pathLst>
                <a:path w="477" h="1" extrusionOk="0">
                  <a:moveTo>
                    <a:pt x="477"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8" name="Google Shape;1038;p50"/>
            <p:cNvSpPr/>
            <p:nvPr/>
          </p:nvSpPr>
          <p:spPr>
            <a:xfrm>
              <a:off x="6000717" y="3341551"/>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39" name="Google Shape;1039;p50"/>
            <p:cNvSpPr/>
            <p:nvPr/>
          </p:nvSpPr>
          <p:spPr>
            <a:xfrm>
              <a:off x="6324837" y="3452340"/>
              <a:ext cx="29482" cy="14757"/>
            </a:xfrm>
            <a:custGeom>
              <a:avLst/>
              <a:gdLst/>
              <a:ahLst/>
              <a:cxnLst/>
              <a:rect l="l" t="t" r="r" b="b"/>
              <a:pathLst>
                <a:path w="1834" h="918" extrusionOk="0">
                  <a:moveTo>
                    <a:pt x="1357" y="440"/>
                  </a:moveTo>
                  <a:lnTo>
                    <a:pt x="1834" y="1"/>
                  </a:lnTo>
                  <a:lnTo>
                    <a:pt x="1357" y="440"/>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0" name="Google Shape;1040;p50"/>
            <p:cNvSpPr/>
            <p:nvPr/>
          </p:nvSpPr>
          <p:spPr>
            <a:xfrm>
              <a:off x="6376116" y="3452340"/>
              <a:ext cx="7668" cy="16"/>
            </a:xfrm>
            <a:custGeom>
              <a:avLst/>
              <a:gdLst/>
              <a:ahLst/>
              <a:cxnLst/>
              <a:rect l="l" t="t" r="r" b="b"/>
              <a:pathLst>
                <a:path w="477" h="1" extrusionOk="0">
                  <a:moveTo>
                    <a:pt x="477" y="1"/>
                  </a:moveTo>
                  <a:lnTo>
                    <a:pt x="47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1" name="Google Shape;1041;p50"/>
            <p:cNvSpPr/>
            <p:nvPr/>
          </p:nvSpPr>
          <p:spPr>
            <a:xfrm>
              <a:off x="6243514" y="3444672"/>
              <a:ext cx="29482" cy="22425"/>
            </a:xfrm>
            <a:custGeom>
              <a:avLst/>
              <a:gdLst/>
              <a:ahLst/>
              <a:cxnLst/>
              <a:rect l="l" t="t" r="r" b="b"/>
              <a:pathLst>
                <a:path w="1834" h="1395" extrusionOk="0">
                  <a:moveTo>
                    <a:pt x="1394" y="1"/>
                  </a:moveTo>
                  <a:lnTo>
                    <a:pt x="917" y="478"/>
                  </a:lnTo>
                  <a:lnTo>
                    <a:pt x="1394" y="478"/>
                  </a:lnTo>
                  <a:lnTo>
                    <a:pt x="1834" y="1"/>
                  </a:lnTo>
                  <a:close/>
                  <a:moveTo>
                    <a:pt x="477" y="478"/>
                  </a:moveTo>
                  <a:lnTo>
                    <a:pt x="1" y="1394"/>
                  </a:lnTo>
                  <a:lnTo>
                    <a:pt x="477" y="1394"/>
                  </a:lnTo>
                  <a:lnTo>
                    <a:pt x="917" y="47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2" name="Google Shape;1042;p50"/>
            <p:cNvSpPr/>
            <p:nvPr/>
          </p:nvSpPr>
          <p:spPr>
            <a:xfrm>
              <a:off x="5868130" y="3393409"/>
              <a:ext cx="14741" cy="7089"/>
            </a:xfrm>
            <a:custGeom>
              <a:avLst/>
              <a:gdLst/>
              <a:ahLst/>
              <a:cxnLst/>
              <a:rect l="l" t="t" r="r" b="b"/>
              <a:pathLst>
                <a:path w="917" h="441" extrusionOk="0">
                  <a:moveTo>
                    <a:pt x="917" y="0"/>
                  </a:moveTo>
                  <a:lnTo>
                    <a:pt x="917" y="0"/>
                  </a:lnTo>
                  <a:lnTo>
                    <a:pt x="0" y="44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3" name="Google Shape;1043;p50"/>
            <p:cNvSpPr/>
            <p:nvPr/>
          </p:nvSpPr>
          <p:spPr>
            <a:xfrm>
              <a:off x="6089113" y="3408133"/>
              <a:ext cx="14757" cy="14757"/>
            </a:xfrm>
            <a:custGeom>
              <a:avLst/>
              <a:gdLst/>
              <a:ahLst/>
              <a:cxnLst/>
              <a:rect l="l" t="t" r="r" b="b"/>
              <a:pathLst>
                <a:path w="918" h="918" extrusionOk="0">
                  <a:moveTo>
                    <a:pt x="441" y="1"/>
                  </a:moveTo>
                  <a:lnTo>
                    <a:pt x="1" y="917"/>
                  </a:lnTo>
                  <a:lnTo>
                    <a:pt x="441" y="91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4" name="Google Shape;1044;p50"/>
            <p:cNvSpPr/>
            <p:nvPr/>
          </p:nvSpPr>
          <p:spPr>
            <a:xfrm>
              <a:off x="5904653" y="3341551"/>
              <a:ext cx="58963" cy="44206"/>
            </a:xfrm>
            <a:custGeom>
              <a:avLst/>
              <a:gdLst/>
              <a:ahLst/>
              <a:cxnLst/>
              <a:rect l="l" t="t" r="r" b="b"/>
              <a:pathLst>
                <a:path w="3668" h="2750" extrusionOk="0">
                  <a:moveTo>
                    <a:pt x="3227" y="0"/>
                  </a:moveTo>
                  <a:lnTo>
                    <a:pt x="2311" y="477"/>
                  </a:lnTo>
                  <a:lnTo>
                    <a:pt x="3667" y="0"/>
                  </a:lnTo>
                  <a:close/>
                  <a:moveTo>
                    <a:pt x="1834" y="917"/>
                  </a:moveTo>
                  <a:lnTo>
                    <a:pt x="1394" y="1393"/>
                  </a:lnTo>
                  <a:lnTo>
                    <a:pt x="1" y="2750"/>
                  </a:lnTo>
                  <a:lnTo>
                    <a:pt x="1834" y="1393"/>
                  </a:lnTo>
                  <a:lnTo>
                    <a:pt x="1834"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5" name="Google Shape;1045;p50"/>
            <p:cNvSpPr/>
            <p:nvPr/>
          </p:nvSpPr>
          <p:spPr>
            <a:xfrm>
              <a:off x="5830997" y="3422874"/>
              <a:ext cx="73672" cy="95486"/>
            </a:xfrm>
            <a:custGeom>
              <a:avLst/>
              <a:gdLst/>
              <a:ahLst/>
              <a:cxnLst/>
              <a:rect l="l" t="t" r="r" b="b"/>
              <a:pathLst>
                <a:path w="4583" h="5940" extrusionOk="0">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6" name="Google Shape;1046;p50"/>
            <p:cNvSpPr/>
            <p:nvPr/>
          </p:nvSpPr>
          <p:spPr>
            <a:xfrm>
              <a:off x="5816256" y="3393409"/>
              <a:ext cx="7684" cy="14741"/>
            </a:xfrm>
            <a:custGeom>
              <a:avLst/>
              <a:gdLst/>
              <a:ahLst/>
              <a:cxnLst/>
              <a:rect l="l" t="t" r="r" b="b"/>
              <a:pathLst>
                <a:path w="478" h="917" extrusionOk="0">
                  <a:moveTo>
                    <a:pt x="1" y="0"/>
                  </a:moveTo>
                  <a:lnTo>
                    <a:pt x="478" y="917"/>
                  </a:lnTo>
                  <a:lnTo>
                    <a:pt x="47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7" name="Google Shape;1047;p50"/>
            <p:cNvSpPr/>
            <p:nvPr/>
          </p:nvSpPr>
          <p:spPr>
            <a:xfrm>
              <a:off x="6059648" y="3408133"/>
              <a:ext cx="14757" cy="16"/>
            </a:xfrm>
            <a:custGeom>
              <a:avLst/>
              <a:gdLst/>
              <a:ahLst/>
              <a:cxnLst/>
              <a:rect l="l" t="t" r="r" b="b"/>
              <a:pathLst>
                <a:path w="918" h="1" extrusionOk="0">
                  <a:moveTo>
                    <a:pt x="917"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8" name="Google Shape;1048;p50"/>
            <p:cNvSpPr/>
            <p:nvPr/>
          </p:nvSpPr>
          <p:spPr>
            <a:xfrm>
              <a:off x="6051996" y="3378668"/>
              <a:ext cx="14741" cy="7089"/>
            </a:xfrm>
            <a:custGeom>
              <a:avLst/>
              <a:gdLst/>
              <a:ahLst/>
              <a:cxnLst/>
              <a:rect l="l" t="t" r="r" b="b"/>
              <a:pathLst>
                <a:path w="917" h="441" extrusionOk="0">
                  <a:moveTo>
                    <a:pt x="917" y="1"/>
                  </a:moveTo>
                  <a:lnTo>
                    <a:pt x="917"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49" name="Google Shape;1049;p50"/>
            <p:cNvSpPr/>
            <p:nvPr/>
          </p:nvSpPr>
          <p:spPr>
            <a:xfrm>
              <a:off x="5978324" y="3349202"/>
              <a:ext cx="7684" cy="7089"/>
            </a:xfrm>
            <a:custGeom>
              <a:avLst/>
              <a:gdLst/>
              <a:ahLst/>
              <a:cxnLst/>
              <a:rect l="l" t="t" r="r" b="b"/>
              <a:pathLst>
                <a:path w="478" h="441" extrusionOk="0">
                  <a:moveTo>
                    <a:pt x="477" y="1"/>
                  </a:moveTo>
                  <a:lnTo>
                    <a:pt x="477" y="1"/>
                  </a:lnTo>
                  <a:lnTo>
                    <a:pt x="477" y="1"/>
                  </a:lnTo>
                  <a:lnTo>
                    <a:pt x="477" y="1"/>
                  </a:ln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0" name="Google Shape;1050;p50"/>
            <p:cNvSpPr/>
            <p:nvPr/>
          </p:nvSpPr>
          <p:spPr>
            <a:xfrm>
              <a:off x="5934134" y="3547809"/>
              <a:ext cx="7668" cy="7684"/>
            </a:xfrm>
            <a:custGeom>
              <a:avLst/>
              <a:gdLst/>
              <a:ahLst/>
              <a:cxnLst/>
              <a:rect l="l" t="t" r="r" b="b"/>
              <a:pathLst>
                <a:path w="477" h="478" extrusionOk="0">
                  <a:moveTo>
                    <a:pt x="477" y="477"/>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1" name="Google Shape;1051;p50"/>
            <p:cNvSpPr/>
            <p:nvPr/>
          </p:nvSpPr>
          <p:spPr>
            <a:xfrm>
              <a:off x="6177510" y="1816998"/>
              <a:ext cx="21830" cy="7089"/>
            </a:xfrm>
            <a:custGeom>
              <a:avLst/>
              <a:gdLst/>
              <a:ahLst/>
              <a:cxnLst/>
              <a:rect l="l" t="t" r="r" b="b"/>
              <a:pathLst>
                <a:path w="1358" h="441" extrusionOk="0">
                  <a:moveTo>
                    <a:pt x="1" y="0"/>
                  </a:moveTo>
                  <a:lnTo>
                    <a:pt x="1357" y="440"/>
                  </a:lnTo>
                  <a:lnTo>
                    <a:pt x="1357" y="44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2" name="Google Shape;1052;p50"/>
            <p:cNvSpPr/>
            <p:nvPr/>
          </p:nvSpPr>
          <p:spPr>
            <a:xfrm>
              <a:off x="6148044" y="1846463"/>
              <a:ext cx="21830" cy="7089"/>
            </a:xfrm>
            <a:custGeom>
              <a:avLst/>
              <a:gdLst/>
              <a:ahLst/>
              <a:cxnLst/>
              <a:rect l="l" t="t" r="r" b="b"/>
              <a:pathLst>
                <a:path w="1358" h="441" extrusionOk="0">
                  <a:moveTo>
                    <a:pt x="1" y="0"/>
                  </a:moveTo>
                  <a:lnTo>
                    <a:pt x="1357" y="440"/>
                  </a:lnTo>
                  <a:lnTo>
                    <a:pt x="135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3" name="Google Shape;1053;p50"/>
            <p:cNvSpPr/>
            <p:nvPr/>
          </p:nvSpPr>
          <p:spPr>
            <a:xfrm>
              <a:off x="6184583" y="1787532"/>
              <a:ext cx="7684" cy="16"/>
            </a:xfrm>
            <a:custGeom>
              <a:avLst/>
              <a:gdLst/>
              <a:ahLst/>
              <a:cxnLst/>
              <a:rect l="l" t="t" r="r" b="b"/>
              <a:pathLst>
                <a:path w="478" h="1" extrusionOk="0">
                  <a:moveTo>
                    <a:pt x="1" y="0"/>
                  </a:move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4" name="Google Shape;1054;p50"/>
            <p:cNvSpPr/>
            <p:nvPr/>
          </p:nvSpPr>
          <p:spPr>
            <a:xfrm>
              <a:off x="6192250" y="1787532"/>
              <a:ext cx="29482" cy="14741"/>
            </a:xfrm>
            <a:custGeom>
              <a:avLst/>
              <a:gdLst/>
              <a:ahLst/>
              <a:cxnLst/>
              <a:rect l="l" t="t" r="r" b="b"/>
              <a:pathLst>
                <a:path w="1834" h="917" extrusionOk="0">
                  <a:moveTo>
                    <a:pt x="0" y="0"/>
                  </a:moveTo>
                  <a:lnTo>
                    <a:pt x="440" y="440"/>
                  </a:lnTo>
                  <a:lnTo>
                    <a:pt x="1833" y="917"/>
                  </a:lnTo>
                  <a:lnTo>
                    <a:pt x="917" y="44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5" name="Google Shape;1055;p50"/>
            <p:cNvSpPr/>
            <p:nvPr/>
          </p:nvSpPr>
          <p:spPr>
            <a:xfrm>
              <a:off x="5875187" y="2583100"/>
              <a:ext cx="7684" cy="16"/>
            </a:xfrm>
            <a:custGeom>
              <a:avLst/>
              <a:gdLst/>
              <a:ahLst/>
              <a:cxnLst/>
              <a:rect l="l" t="t" r="r" b="b"/>
              <a:pathLst>
                <a:path w="478" h="1" extrusionOk="0">
                  <a:moveTo>
                    <a:pt x="478" y="1"/>
                  </a:moveTo>
                  <a:lnTo>
                    <a:pt x="478"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6" name="Google Shape;1056;p50"/>
            <p:cNvSpPr/>
            <p:nvPr/>
          </p:nvSpPr>
          <p:spPr>
            <a:xfrm>
              <a:off x="6243514" y="1824071"/>
              <a:ext cx="7684" cy="7668"/>
            </a:xfrm>
            <a:custGeom>
              <a:avLst/>
              <a:gdLst/>
              <a:ahLst/>
              <a:cxnLst/>
              <a:rect l="l" t="t" r="r" b="b"/>
              <a:pathLst>
                <a:path w="478" h="477" extrusionOk="0">
                  <a:moveTo>
                    <a:pt x="1" y="0"/>
                  </a:moveTo>
                  <a:lnTo>
                    <a:pt x="1" y="0"/>
                  </a:lnTo>
                  <a:lnTo>
                    <a:pt x="477" y="477"/>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7" name="Google Shape;1057;p50"/>
            <p:cNvSpPr/>
            <p:nvPr/>
          </p:nvSpPr>
          <p:spPr>
            <a:xfrm>
              <a:off x="6125652" y="1868261"/>
              <a:ext cx="14757" cy="7684"/>
            </a:xfrm>
            <a:custGeom>
              <a:avLst/>
              <a:gdLst/>
              <a:ahLst/>
              <a:cxnLst/>
              <a:rect l="l" t="t" r="r" b="b"/>
              <a:pathLst>
                <a:path w="918" h="478" extrusionOk="0">
                  <a:moveTo>
                    <a:pt x="1" y="1"/>
                  </a:moveTo>
                  <a:lnTo>
                    <a:pt x="917" y="477"/>
                  </a:lnTo>
                  <a:lnTo>
                    <a:pt x="91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8" name="Google Shape;1058;p50"/>
            <p:cNvSpPr/>
            <p:nvPr/>
          </p:nvSpPr>
          <p:spPr>
            <a:xfrm>
              <a:off x="5912320" y="2258980"/>
              <a:ext cx="7089" cy="7089"/>
            </a:xfrm>
            <a:custGeom>
              <a:avLst/>
              <a:gdLst/>
              <a:ahLst/>
              <a:cxnLst/>
              <a:rect l="l" t="t" r="r" b="b"/>
              <a:pathLst>
                <a:path w="441" h="441" extrusionOk="0">
                  <a:moveTo>
                    <a:pt x="1" y="0"/>
                  </a:moveTo>
                  <a:lnTo>
                    <a:pt x="1" y="0"/>
                  </a:lnTo>
                  <a:lnTo>
                    <a:pt x="1" y="440"/>
                  </a:lnTo>
                  <a:lnTo>
                    <a:pt x="440" y="440"/>
                  </a:lnTo>
                  <a:lnTo>
                    <a:pt x="440"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59" name="Google Shape;1059;p50"/>
            <p:cNvSpPr/>
            <p:nvPr/>
          </p:nvSpPr>
          <p:spPr>
            <a:xfrm>
              <a:off x="6089113" y="1897726"/>
              <a:ext cx="21830" cy="7684"/>
            </a:xfrm>
            <a:custGeom>
              <a:avLst/>
              <a:gdLst/>
              <a:ahLst/>
              <a:cxnLst/>
              <a:rect l="l" t="t" r="r" b="b"/>
              <a:pathLst>
                <a:path w="1358" h="478" extrusionOk="0">
                  <a:moveTo>
                    <a:pt x="1" y="1"/>
                  </a:moveTo>
                  <a:lnTo>
                    <a:pt x="917" y="477"/>
                  </a:lnTo>
                  <a:lnTo>
                    <a:pt x="1357"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0" name="Google Shape;1060;p50"/>
            <p:cNvSpPr/>
            <p:nvPr/>
          </p:nvSpPr>
          <p:spPr>
            <a:xfrm>
              <a:off x="6287720" y="1816998"/>
              <a:ext cx="14741" cy="14741"/>
            </a:xfrm>
            <a:custGeom>
              <a:avLst/>
              <a:gdLst/>
              <a:ahLst/>
              <a:cxnLst/>
              <a:rect l="l" t="t" r="r" b="b"/>
              <a:pathLst>
                <a:path w="917" h="917" extrusionOk="0">
                  <a:moveTo>
                    <a:pt x="0" y="0"/>
                  </a:moveTo>
                  <a:lnTo>
                    <a:pt x="0" y="0"/>
                  </a:lnTo>
                  <a:lnTo>
                    <a:pt x="477" y="0"/>
                  </a:lnTo>
                  <a:lnTo>
                    <a:pt x="917" y="917"/>
                  </a:lnTo>
                  <a:lnTo>
                    <a:pt x="917" y="91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1" name="Google Shape;1061;p50"/>
            <p:cNvSpPr/>
            <p:nvPr/>
          </p:nvSpPr>
          <p:spPr>
            <a:xfrm>
              <a:off x="6656030" y="2833565"/>
              <a:ext cx="7684" cy="16"/>
            </a:xfrm>
            <a:custGeom>
              <a:avLst/>
              <a:gdLst/>
              <a:ahLst/>
              <a:cxnLst/>
              <a:rect l="l" t="t" r="r" b="b"/>
              <a:pathLst>
                <a:path w="478" h="1" extrusionOk="0">
                  <a:moveTo>
                    <a:pt x="477"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2" name="Google Shape;1062;p50"/>
            <p:cNvSpPr/>
            <p:nvPr/>
          </p:nvSpPr>
          <p:spPr>
            <a:xfrm>
              <a:off x="6722629" y="2840638"/>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3" name="Google Shape;1063;p50"/>
            <p:cNvSpPr/>
            <p:nvPr/>
          </p:nvSpPr>
          <p:spPr>
            <a:xfrm>
              <a:off x="6921220" y="2995617"/>
              <a:ext cx="14757" cy="16"/>
            </a:xfrm>
            <a:custGeom>
              <a:avLst/>
              <a:gdLst/>
              <a:ahLst/>
              <a:cxnLst/>
              <a:rect l="l" t="t" r="r" b="b"/>
              <a:pathLst>
                <a:path w="918" h="1" extrusionOk="0">
                  <a:moveTo>
                    <a:pt x="91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4" name="Google Shape;1064;p50"/>
            <p:cNvSpPr/>
            <p:nvPr/>
          </p:nvSpPr>
          <p:spPr>
            <a:xfrm>
              <a:off x="5830997" y="2649104"/>
              <a:ext cx="14741" cy="14757"/>
            </a:xfrm>
            <a:custGeom>
              <a:avLst/>
              <a:gdLst/>
              <a:ahLst/>
              <a:cxnLst/>
              <a:rect l="l" t="t" r="r" b="b"/>
              <a:pathLst>
                <a:path w="917" h="918" extrusionOk="0">
                  <a:moveTo>
                    <a:pt x="0" y="1"/>
                  </a:moveTo>
                  <a:lnTo>
                    <a:pt x="0" y="477"/>
                  </a:lnTo>
                  <a:lnTo>
                    <a:pt x="917" y="917"/>
                  </a:lnTo>
                  <a:lnTo>
                    <a:pt x="47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5" name="Google Shape;1065;p50"/>
            <p:cNvSpPr/>
            <p:nvPr/>
          </p:nvSpPr>
          <p:spPr>
            <a:xfrm>
              <a:off x="6236441" y="1853536"/>
              <a:ext cx="58947" cy="81340"/>
            </a:xfrm>
            <a:custGeom>
              <a:avLst/>
              <a:gdLst/>
              <a:ahLst/>
              <a:cxnLst/>
              <a:rect l="l" t="t" r="r" b="b"/>
              <a:pathLst>
                <a:path w="3667" h="5060" extrusionOk="0">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6" name="Google Shape;1066;p50"/>
            <p:cNvSpPr/>
            <p:nvPr/>
          </p:nvSpPr>
          <p:spPr>
            <a:xfrm>
              <a:off x="6390841" y="1691468"/>
              <a:ext cx="22409" cy="22409"/>
            </a:xfrm>
            <a:custGeom>
              <a:avLst/>
              <a:gdLst/>
              <a:ahLst/>
              <a:cxnLst/>
              <a:rect l="l" t="t" r="r" b="b"/>
              <a:pathLst>
                <a:path w="1394" h="1394" extrusionOk="0">
                  <a:moveTo>
                    <a:pt x="477" y="1"/>
                  </a:moveTo>
                  <a:lnTo>
                    <a:pt x="1" y="1"/>
                  </a:lnTo>
                  <a:lnTo>
                    <a:pt x="477" y="1"/>
                  </a:lnTo>
                  <a:lnTo>
                    <a:pt x="1" y="1394"/>
                  </a:lnTo>
                  <a:lnTo>
                    <a:pt x="1394" y="1394"/>
                  </a:lnTo>
                  <a:lnTo>
                    <a:pt x="1394" y="1394"/>
                  </a:lnTo>
                  <a:lnTo>
                    <a:pt x="1"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7" name="Google Shape;1067;p50"/>
            <p:cNvSpPr/>
            <p:nvPr/>
          </p:nvSpPr>
          <p:spPr>
            <a:xfrm>
              <a:off x="6346651" y="1713860"/>
              <a:ext cx="7668" cy="16"/>
            </a:xfrm>
            <a:custGeom>
              <a:avLst/>
              <a:gdLst/>
              <a:ahLst/>
              <a:cxnLst/>
              <a:rect l="l" t="t" r="r" b="b"/>
              <a:pathLst>
                <a:path w="477" h="1" extrusionOk="0">
                  <a:moveTo>
                    <a:pt x="0"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8" name="Google Shape;1068;p50"/>
            <p:cNvSpPr/>
            <p:nvPr/>
          </p:nvSpPr>
          <p:spPr>
            <a:xfrm>
              <a:off x="6427974" y="1750399"/>
              <a:ext cx="7089" cy="22409"/>
            </a:xfrm>
            <a:custGeom>
              <a:avLst/>
              <a:gdLst/>
              <a:ahLst/>
              <a:cxnLst/>
              <a:rect l="l" t="t" r="r" b="b"/>
              <a:pathLst>
                <a:path w="441" h="1394" extrusionOk="0">
                  <a:moveTo>
                    <a:pt x="0" y="1"/>
                  </a:moveTo>
                  <a:lnTo>
                    <a:pt x="0" y="917"/>
                  </a:lnTo>
                  <a:lnTo>
                    <a:pt x="440" y="1394"/>
                  </a:lnTo>
                  <a:lnTo>
                    <a:pt x="440" y="917"/>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69" name="Google Shape;1069;p50"/>
            <p:cNvSpPr/>
            <p:nvPr/>
          </p:nvSpPr>
          <p:spPr>
            <a:xfrm>
              <a:off x="6302445" y="1617812"/>
              <a:ext cx="22409" cy="66599"/>
            </a:xfrm>
            <a:custGeom>
              <a:avLst/>
              <a:gdLst/>
              <a:ahLst/>
              <a:cxnLst/>
              <a:rect l="l" t="t" r="r" b="b"/>
              <a:pathLst>
                <a:path w="1394" h="4143" extrusionOk="0">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0" name="Google Shape;1070;p50"/>
            <p:cNvSpPr/>
            <p:nvPr/>
          </p:nvSpPr>
          <p:spPr>
            <a:xfrm>
              <a:off x="5131477" y="2877755"/>
              <a:ext cx="16" cy="7089"/>
            </a:xfrm>
            <a:custGeom>
              <a:avLst/>
              <a:gdLst/>
              <a:ahLst/>
              <a:cxnLst/>
              <a:rect l="l" t="t" r="r" b="b"/>
              <a:pathLst>
                <a:path w="1" h="441" extrusionOk="0">
                  <a:moveTo>
                    <a:pt x="1" y="441"/>
                  </a:moveTo>
                  <a:lnTo>
                    <a:pt x="1" y="44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1" name="Google Shape;1071;p50"/>
            <p:cNvSpPr/>
            <p:nvPr/>
          </p:nvSpPr>
          <p:spPr>
            <a:xfrm>
              <a:off x="4843896" y="2914293"/>
              <a:ext cx="14757" cy="7684"/>
            </a:xfrm>
            <a:custGeom>
              <a:avLst/>
              <a:gdLst/>
              <a:ahLst/>
              <a:cxnLst/>
              <a:rect l="l" t="t" r="r" b="b"/>
              <a:pathLst>
                <a:path w="918" h="478" extrusionOk="0">
                  <a:moveTo>
                    <a:pt x="477" y="1"/>
                  </a:moveTo>
                  <a:lnTo>
                    <a:pt x="1" y="477"/>
                  </a:lnTo>
                  <a:lnTo>
                    <a:pt x="477" y="47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2" name="Google Shape;1072;p50"/>
            <p:cNvSpPr/>
            <p:nvPr/>
          </p:nvSpPr>
          <p:spPr>
            <a:xfrm>
              <a:off x="5146218" y="2870103"/>
              <a:ext cx="7089" cy="7668"/>
            </a:xfrm>
            <a:custGeom>
              <a:avLst/>
              <a:gdLst/>
              <a:ahLst/>
              <a:cxnLst/>
              <a:rect l="l" t="t" r="r" b="b"/>
              <a:pathLst>
                <a:path w="441" h="477" extrusionOk="0">
                  <a:moveTo>
                    <a:pt x="440" y="477"/>
                  </a:moveTo>
                  <a:lnTo>
                    <a:pt x="440" y="477"/>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3" name="Google Shape;1073;p50"/>
            <p:cNvSpPr/>
            <p:nvPr/>
          </p:nvSpPr>
          <p:spPr>
            <a:xfrm>
              <a:off x="4822098" y="2877755"/>
              <a:ext cx="14741" cy="7089"/>
            </a:xfrm>
            <a:custGeom>
              <a:avLst/>
              <a:gdLst/>
              <a:ahLst/>
              <a:cxnLst/>
              <a:rect l="l" t="t" r="r" b="b"/>
              <a:pathLst>
                <a:path w="917" h="441" extrusionOk="0">
                  <a:moveTo>
                    <a:pt x="0" y="1"/>
                  </a:moveTo>
                  <a:lnTo>
                    <a:pt x="0" y="1"/>
                  </a:lnTo>
                  <a:lnTo>
                    <a:pt x="440" y="1"/>
                  </a:lnTo>
                  <a:lnTo>
                    <a:pt x="917" y="441"/>
                  </a:lnTo>
                  <a:lnTo>
                    <a:pt x="917" y="44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4" name="Google Shape;1074;p50"/>
            <p:cNvSpPr/>
            <p:nvPr/>
          </p:nvSpPr>
          <p:spPr>
            <a:xfrm>
              <a:off x="6221716" y="1846463"/>
              <a:ext cx="7089" cy="7089"/>
            </a:xfrm>
            <a:custGeom>
              <a:avLst/>
              <a:gdLst/>
              <a:ahLst/>
              <a:cxnLst/>
              <a:rect l="l" t="t" r="r" b="b"/>
              <a:pathLst>
                <a:path w="441" h="441" extrusionOk="0">
                  <a:moveTo>
                    <a:pt x="0" y="0"/>
                  </a:moveTo>
                  <a:lnTo>
                    <a:pt x="0" y="0"/>
                  </a:lnTo>
                  <a:lnTo>
                    <a:pt x="44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5" name="Google Shape;1075;p50"/>
            <p:cNvSpPr/>
            <p:nvPr/>
          </p:nvSpPr>
          <p:spPr>
            <a:xfrm>
              <a:off x="7385610" y="3216616"/>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6" name="Google Shape;1076;p50"/>
            <p:cNvSpPr/>
            <p:nvPr/>
          </p:nvSpPr>
          <p:spPr>
            <a:xfrm>
              <a:off x="5028356" y="3164758"/>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7" name="Google Shape;1077;p50"/>
            <p:cNvSpPr/>
            <p:nvPr/>
          </p:nvSpPr>
          <p:spPr>
            <a:xfrm>
              <a:off x="4681843" y="3002690"/>
              <a:ext cx="37133" cy="14757"/>
            </a:xfrm>
            <a:custGeom>
              <a:avLst/>
              <a:gdLst/>
              <a:ahLst/>
              <a:cxnLst/>
              <a:rect l="l" t="t" r="r" b="b"/>
              <a:pathLst>
                <a:path w="2310" h="918" extrusionOk="0">
                  <a:moveTo>
                    <a:pt x="477" y="1"/>
                  </a:moveTo>
                  <a:lnTo>
                    <a:pt x="0" y="477"/>
                  </a:lnTo>
                  <a:lnTo>
                    <a:pt x="477" y="477"/>
                  </a:lnTo>
                  <a:lnTo>
                    <a:pt x="917" y="917"/>
                  </a:lnTo>
                  <a:lnTo>
                    <a:pt x="2310" y="917"/>
                  </a:lnTo>
                  <a:lnTo>
                    <a:pt x="1833" y="477"/>
                  </a:lnTo>
                  <a:lnTo>
                    <a:pt x="917" y="47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8" name="Google Shape;1078;p50"/>
            <p:cNvSpPr/>
            <p:nvPr/>
          </p:nvSpPr>
          <p:spPr>
            <a:xfrm>
              <a:off x="5123826" y="2884828"/>
              <a:ext cx="16" cy="7684"/>
            </a:xfrm>
            <a:custGeom>
              <a:avLst/>
              <a:gdLst/>
              <a:ahLst/>
              <a:cxnLst/>
              <a:rect l="l" t="t" r="r" b="b"/>
              <a:pathLst>
                <a:path w="1" h="478" extrusionOk="0">
                  <a:moveTo>
                    <a:pt x="0" y="477"/>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79" name="Google Shape;1079;p50"/>
            <p:cNvSpPr/>
            <p:nvPr/>
          </p:nvSpPr>
          <p:spPr>
            <a:xfrm>
              <a:off x="4888102" y="2951426"/>
              <a:ext cx="7668" cy="7089"/>
            </a:xfrm>
            <a:custGeom>
              <a:avLst/>
              <a:gdLst/>
              <a:ahLst/>
              <a:cxnLst/>
              <a:rect l="l" t="t" r="r" b="b"/>
              <a:pathLst>
                <a:path w="477" h="441" extrusionOk="0">
                  <a:moveTo>
                    <a:pt x="0" y="0"/>
                  </a:move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0" name="Google Shape;1080;p50"/>
            <p:cNvSpPr/>
            <p:nvPr/>
          </p:nvSpPr>
          <p:spPr>
            <a:xfrm>
              <a:off x="6449772" y="1846463"/>
              <a:ext cx="7684" cy="16"/>
            </a:xfrm>
            <a:custGeom>
              <a:avLst/>
              <a:gdLst/>
              <a:ahLst/>
              <a:cxnLst/>
              <a:rect l="l" t="t" r="r" b="b"/>
              <a:pathLst>
                <a:path w="478" h="1" extrusionOk="0">
                  <a:moveTo>
                    <a:pt x="477"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1" name="Google Shape;1081;p50"/>
            <p:cNvSpPr/>
            <p:nvPr/>
          </p:nvSpPr>
          <p:spPr>
            <a:xfrm>
              <a:off x="6582375" y="2185308"/>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2" name="Google Shape;1082;p50"/>
            <p:cNvSpPr/>
            <p:nvPr/>
          </p:nvSpPr>
          <p:spPr>
            <a:xfrm>
              <a:off x="6538168" y="2067446"/>
              <a:ext cx="7684" cy="7089"/>
            </a:xfrm>
            <a:custGeom>
              <a:avLst/>
              <a:gdLst/>
              <a:ahLst/>
              <a:cxnLst/>
              <a:rect l="l" t="t" r="r" b="b"/>
              <a:pathLst>
                <a:path w="478" h="441" extrusionOk="0">
                  <a:moveTo>
                    <a:pt x="1" y="1"/>
                  </a:moveTo>
                  <a:lnTo>
                    <a:pt x="1" y="441"/>
                  </a:lnTo>
                  <a:lnTo>
                    <a:pt x="477" y="44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3" name="Google Shape;1083;p50"/>
            <p:cNvSpPr/>
            <p:nvPr/>
          </p:nvSpPr>
          <p:spPr>
            <a:xfrm>
              <a:off x="6435047" y="1787532"/>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4" name="Google Shape;1084;p50"/>
            <p:cNvSpPr/>
            <p:nvPr/>
          </p:nvSpPr>
          <p:spPr>
            <a:xfrm>
              <a:off x="6545836" y="2023256"/>
              <a:ext cx="16" cy="7089"/>
            </a:xfrm>
            <a:custGeom>
              <a:avLst/>
              <a:gdLst/>
              <a:ahLst/>
              <a:cxnLst/>
              <a:rect l="l" t="t" r="r" b="b"/>
              <a:pathLst>
                <a:path w="1" h="441" extrusionOk="0">
                  <a:moveTo>
                    <a:pt x="0" y="0"/>
                  </a:moveTo>
                  <a:lnTo>
                    <a:pt x="0" y="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5" name="Google Shape;1085;p50"/>
            <p:cNvSpPr/>
            <p:nvPr/>
          </p:nvSpPr>
          <p:spPr>
            <a:xfrm>
              <a:off x="6994891" y="2030329"/>
              <a:ext cx="58947" cy="22409"/>
            </a:xfrm>
            <a:custGeom>
              <a:avLst/>
              <a:gdLst/>
              <a:ahLst/>
              <a:cxnLst/>
              <a:rect l="l" t="t" r="r" b="b"/>
              <a:pathLst>
                <a:path w="3667" h="1394" extrusionOk="0">
                  <a:moveTo>
                    <a:pt x="2310" y="0"/>
                  </a:moveTo>
                  <a:lnTo>
                    <a:pt x="0" y="917"/>
                  </a:lnTo>
                  <a:lnTo>
                    <a:pt x="917" y="1393"/>
                  </a:lnTo>
                  <a:lnTo>
                    <a:pt x="1833" y="1393"/>
                  </a:lnTo>
                  <a:lnTo>
                    <a:pt x="2310" y="917"/>
                  </a:lnTo>
                  <a:lnTo>
                    <a:pt x="3666" y="1393"/>
                  </a:lnTo>
                  <a:lnTo>
                    <a:pt x="3666" y="1393"/>
                  </a:lnTo>
                  <a:lnTo>
                    <a:pt x="2750" y="477"/>
                  </a:lnTo>
                  <a:lnTo>
                    <a:pt x="231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6" name="Google Shape;1086;p50"/>
            <p:cNvSpPr/>
            <p:nvPr/>
          </p:nvSpPr>
          <p:spPr>
            <a:xfrm>
              <a:off x="6619492" y="2354449"/>
              <a:ext cx="7089" cy="7684"/>
            </a:xfrm>
            <a:custGeom>
              <a:avLst/>
              <a:gdLst/>
              <a:ahLst/>
              <a:cxnLst/>
              <a:rect l="l" t="t" r="r" b="b"/>
              <a:pathLst>
                <a:path w="441" h="478" extrusionOk="0">
                  <a:moveTo>
                    <a:pt x="1" y="477"/>
                  </a:moveTo>
                  <a:lnTo>
                    <a:pt x="44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7" name="Google Shape;1087;p50"/>
            <p:cNvSpPr/>
            <p:nvPr/>
          </p:nvSpPr>
          <p:spPr>
            <a:xfrm>
              <a:off x="6560561" y="2126377"/>
              <a:ext cx="7089" cy="16"/>
            </a:xfrm>
            <a:custGeom>
              <a:avLst/>
              <a:gdLst/>
              <a:ahLst/>
              <a:cxnLst/>
              <a:rect l="l" t="t" r="r" b="b"/>
              <a:pathLst>
                <a:path w="441" h="1" extrusionOk="0">
                  <a:moveTo>
                    <a:pt x="44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8" name="Google Shape;1088;p50"/>
            <p:cNvSpPr/>
            <p:nvPr/>
          </p:nvSpPr>
          <p:spPr>
            <a:xfrm>
              <a:off x="6700237" y="4092928"/>
              <a:ext cx="7668" cy="7668"/>
            </a:xfrm>
            <a:custGeom>
              <a:avLst/>
              <a:gdLst/>
              <a:ahLst/>
              <a:cxnLst/>
              <a:rect l="l" t="t" r="r" b="b"/>
              <a:pathLst>
                <a:path w="477" h="477" extrusionOk="0">
                  <a:moveTo>
                    <a:pt x="477" y="0"/>
                  </a:moveTo>
                  <a:lnTo>
                    <a:pt x="477"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89" name="Google Shape;1089;p50"/>
            <p:cNvSpPr/>
            <p:nvPr/>
          </p:nvSpPr>
          <p:spPr>
            <a:xfrm>
              <a:off x="6862289" y="3717529"/>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0" name="Google Shape;1090;p50"/>
            <p:cNvSpPr/>
            <p:nvPr/>
          </p:nvSpPr>
          <p:spPr>
            <a:xfrm>
              <a:off x="6493978" y="3909062"/>
              <a:ext cx="16" cy="7089"/>
            </a:xfrm>
            <a:custGeom>
              <a:avLst/>
              <a:gdLst/>
              <a:ahLst/>
              <a:cxnLst/>
              <a:rect l="l" t="t" r="r" b="b"/>
              <a:pathLst>
                <a:path w="1" h="441" extrusionOk="0">
                  <a:moveTo>
                    <a:pt x="0" y="44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1" name="Google Shape;1091;p50"/>
            <p:cNvSpPr/>
            <p:nvPr/>
          </p:nvSpPr>
          <p:spPr>
            <a:xfrm>
              <a:off x="6656030" y="4107653"/>
              <a:ext cx="14757" cy="16"/>
            </a:xfrm>
            <a:custGeom>
              <a:avLst/>
              <a:gdLst/>
              <a:ahLst/>
              <a:cxnLst/>
              <a:rect l="l" t="t" r="r" b="b"/>
              <a:pathLst>
                <a:path w="918" h="1" extrusionOk="0">
                  <a:moveTo>
                    <a:pt x="477" y="1"/>
                  </a:moveTo>
                  <a:lnTo>
                    <a:pt x="1" y="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2" name="Google Shape;1092;p50"/>
            <p:cNvSpPr/>
            <p:nvPr/>
          </p:nvSpPr>
          <p:spPr>
            <a:xfrm>
              <a:off x="6685496" y="3481805"/>
              <a:ext cx="37149" cy="29482"/>
            </a:xfrm>
            <a:custGeom>
              <a:avLst/>
              <a:gdLst/>
              <a:ahLst/>
              <a:cxnLst/>
              <a:rect l="l" t="t" r="r" b="b"/>
              <a:pathLst>
                <a:path w="2311" h="1834" extrusionOk="0">
                  <a:moveTo>
                    <a:pt x="1394" y="917"/>
                  </a:moveTo>
                  <a:lnTo>
                    <a:pt x="1834" y="440"/>
                  </a:lnTo>
                  <a:lnTo>
                    <a:pt x="2310" y="1"/>
                  </a:lnTo>
                  <a:lnTo>
                    <a:pt x="2310" y="1"/>
                  </a:lnTo>
                  <a:lnTo>
                    <a:pt x="1834" y="440"/>
                  </a:lnTo>
                  <a:lnTo>
                    <a:pt x="1394" y="917"/>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3" name="Google Shape;1093;p50"/>
            <p:cNvSpPr/>
            <p:nvPr/>
          </p:nvSpPr>
          <p:spPr>
            <a:xfrm>
              <a:off x="6773892" y="3496546"/>
              <a:ext cx="14757" cy="7073"/>
            </a:xfrm>
            <a:custGeom>
              <a:avLst/>
              <a:gdLst/>
              <a:ahLst/>
              <a:cxnLst/>
              <a:rect l="l" t="t" r="r" b="b"/>
              <a:pathLst>
                <a:path w="918" h="440" extrusionOk="0">
                  <a:moveTo>
                    <a:pt x="477" y="0"/>
                  </a:moveTo>
                  <a:lnTo>
                    <a:pt x="917" y="0"/>
                  </a:lnTo>
                  <a:lnTo>
                    <a:pt x="917" y="0"/>
                  </a:lnTo>
                  <a:lnTo>
                    <a:pt x="477"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4" name="Google Shape;1094;p50"/>
            <p:cNvSpPr/>
            <p:nvPr/>
          </p:nvSpPr>
          <p:spPr>
            <a:xfrm>
              <a:off x="6832823" y="3518343"/>
              <a:ext cx="7684" cy="16"/>
            </a:xfrm>
            <a:custGeom>
              <a:avLst/>
              <a:gdLst/>
              <a:ahLst/>
              <a:cxnLst/>
              <a:rect l="l" t="t" r="r" b="b"/>
              <a:pathLst>
                <a:path w="478" h="1" extrusionOk="0">
                  <a:moveTo>
                    <a:pt x="477" y="0"/>
                  </a:moveTo>
                  <a:lnTo>
                    <a:pt x="477" y="0"/>
                  </a:ln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5" name="Google Shape;1095;p50"/>
            <p:cNvSpPr/>
            <p:nvPr/>
          </p:nvSpPr>
          <p:spPr>
            <a:xfrm>
              <a:off x="6869956" y="3591999"/>
              <a:ext cx="14741" cy="16"/>
            </a:xfrm>
            <a:custGeom>
              <a:avLst/>
              <a:gdLst/>
              <a:ahLst/>
              <a:cxnLst/>
              <a:rect l="l" t="t" r="r" b="b"/>
              <a:pathLst>
                <a:path w="917" h="1" extrusionOk="0">
                  <a:moveTo>
                    <a:pt x="440" y="1"/>
                  </a:moveTo>
                  <a:lnTo>
                    <a:pt x="917" y="1"/>
                  </a:lnTo>
                  <a:lnTo>
                    <a:pt x="440"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6" name="Google Shape;1096;p50"/>
            <p:cNvSpPr/>
            <p:nvPr/>
          </p:nvSpPr>
          <p:spPr>
            <a:xfrm>
              <a:off x="6663698" y="3503603"/>
              <a:ext cx="7089" cy="16"/>
            </a:xfrm>
            <a:custGeom>
              <a:avLst/>
              <a:gdLst/>
              <a:ahLst/>
              <a:cxnLst/>
              <a:rect l="l" t="t" r="r" b="b"/>
              <a:pathLst>
                <a:path w="441" h="1" extrusionOk="0">
                  <a:moveTo>
                    <a:pt x="0" y="1"/>
                  </a:moveTo>
                  <a:lnTo>
                    <a:pt x="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7" name="Google Shape;1097;p50"/>
            <p:cNvSpPr/>
            <p:nvPr/>
          </p:nvSpPr>
          <p:spPr>
            <a:xfrm>
              <a:off x="6773892" y="4033997"/>
              <a:ext cx="7684" cy="7668"/>
            </a:xfrm>
            <a:custGeom>
              <a:avLst/>
              <a:gdLst/>
              <a:ahLst/>
              <a:cxnLst/>
              <a:rect l="l" t="t" r="r" b="b"/>
              <a:pathLst>
                <a:path w="478" h="477" extrusionOk="0">
                  <a:moveTo>
                    <a:pt x="477" y="0"/>
                  </a:moveTo>
                  <a:lnTo>
                    <a:pt x="477"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8" name="Google Shape;1098;p50"/>
            <p:cNvSpPr/>
            <p:nvPr/>
          </p:nvSpPr>
          <p:spPr>
            <a:xfrm>
              <a:off x="6818098" y="3496546"/>
              <a:ext cx="16" cy="14741"/>
            </a:xfrm>
            <a:custGeom>
              <a:avLst/>
              <a:gdLst/>
              <a:ahLst/>
              <a:cxnLst/>
              <a:rect l="l" t="t" r="r" b="b"/>
              <a:pathLst>
                <a:path w="1" h="917" extrusionOk="0">
                  <a:moveTo>
                    <a:pt x="0" y="0"/>
                  </a:moveTo>
                  <a:lnTo>
                    <a:pt x="0" y="0"/>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099" name="Google Shape;1099;p50"/>
            <p:cNvSpPr/>
            <p:nvPr/>
          </p:nvSpPr>
          <p:spPr>
            <a:xfrm>
              <a:off x="6737354" y="4092928"/>
              <a:ext cx="7089" cy="16"/>
            </a:xfrm>
            <a:custGeom>
              <a:avLst/>
              <a:gdLst/>
              <a:ahLst/>
              <a:cxnLst/>
              <a:rect l="l" t="t" r="r" b="b"/>
              <a:pathLst>
                <a:path w="441" h="1" extrusionOk="0">
                  <a:moveTo>
                    <a:pt x="1" y="0"/>
                  </a:moveTo>
                  <a:lnTo>
                    <a:pt x="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0" name="Google Shape;1100;p50"/>
            <p:cNvSpPr/>
            <p:nvPr/>
          </p:nvSpPr>
          <p:spPr>
            <a:xfrm>
              <a:off x="6752094" y="4063463"/>
              <a:ext cx="16" cy="16"/>
            </a:xfrm>
            <a:custGeom>
              <a:avLst/>
              <a:gdLst/>
              <a:ahLst/>
              <a:cxnLst/>
              <a:rect l="l" t="t" r="r" b="b"/>
              <a:pathLst>
                <a:path w="1" h="1" extrusionOk="0">
                  <a:moveTo>
                    <a:pt x="0" y="0"/>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1" name="Google Shape;1101;p50"/>
            <p:cNvSpPr/>
            <p:nvPr/>
          </p:nvSpPr>
          <p:spPr>
            <a:xfrm>
              <a:off x="7407408" y="3371016"/>
              <a:ext cx="29482" cy="16"/>
            </a:xfrm>
            <a:custGeom>
              <a:avLst/>
              <a:gdLst/>
              <a:ahLst/>
              <a:cxnLst/>
              <a:rect l="l" t="t" r="r" b="b"/>
              <a:pathLst>
                <a:path w="1834" h="1" extrusionOk="0">
                  <a:moveTo>
                    <a:pt x="0" y="0"/>
                  </a:moveTo>
                  <a:lnTo>
                    <a:pt x="917" y="0"/>
                  </a:lnTo>
                  <a:lnTo>
                    <a:pt x="1833" y="0"/>
                  </a:lnTo>
                  <a:lnTo>
                    <a:pt x="1833"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2" name="Google Shape;1102;p50"/>
            <p:cNvSpPr/>
            <p:nvPr/>
          </p:nvSpPr>
          <p:spPr>
            <a:xfrm>
              <a:off x="6590026" y="4122394"/>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3" name="Google Shape;1103;p50"/>
            <p:cNvSpPr/>
            <p:nvPr/>
          </p:nvSpPr>
          <p:spPr>
            <a:xfrm>
              <a:off x="6626565" y="4100580"/>
              <a:ext cx="7684" cy="16"/>
            </a:xfrm>
            <a:custGeom>
              <a:avLst/>
              <a:gdLst/>
              <a:ahLst/>
              <a:cxnLst/>
              <a:rect l="l" t="t" r="r" b="b"/>
              <a:pathLst>
                <a:path w="478" h="1" extrusionOk="0">
                  <a:moveTo>
                    <a:pt x="47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4" name="Google Shape;1104;p50"/>
            <p:cNvSpPr/>
            <p:nvPr/>
          </p:nvSpPr>
          <p:spPr>
            <a:xfrm>
              <a:off x="6766819" y="4092928"/>
              <a:ext cx="7089" cy="7668"/>
            </a:xfrm>
            <a:custGeom>
              <a:avLst/>
              <a:gdLst/>
              <a:ahLst/>
              <a:cxnLst/>
              <a:rect l="l" t="t" r="r" b="b"/>
              <a:pathLst>
                <a:path w="441" h="477" extrusionOk="0">
                  <a:moveTo>
                    <a:pt x="441" y="0"/>
                  </a:moveTo>
                  <a:lnTo>
                    <a:pt x="441" y="0"/>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5" name="Google Shape;1105;p50"/>
            <p:cNvSpPr/>
            <p:nvPr/>
          </p:nvSpPr>
          <p:spPr>
            <a:xfrm>
              <a:off x="6759167" y="4130045"/>
              <a:ext cx="16" cy="7089"/>
            </a:xfrm>
            <a:custGeom>
              <a:avLst/>
              <a:gdLst/>
              <a:ahLst/>
              <a:cxnLst/>
              <a:rect l="l" t="t" r="r" b="b"/>
              <a:pathLst>
                <a:path w="1" h="441" extrusionOk="0">
                  <a:moveTo>
                    <a:pt x="0" y="1"/>
                  </a:moveTo>
                  <a:lnTo>
                    <a:pt x="0" y="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6" name="Google Shape;1106;p50"/>
            <p:cNvSpPr/>
            <p:nvPr/>
          </p:nvSpPr>
          <p:spPr>
            <a:xfrm>
              <a:off x="6766819" y="4107653"/>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7" name="Google Shape;1107;p50"/>
            <p:cNvSpPr/>
            <p:nvPr/>
          </p:nvSpPr>
          <p:spPr>
            <a:xfrm>
              <a:off x="6369043" y="4262648"/>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8" name="Google Shape;1108;p50"/>
            <p:cNvSpPr/>
            <p:nvPr/>
          </p:nvSpPr>
          <p:spPr>
            <a:xfrm>
              <a:off x="7304271" y="3216616"/>
              <a:ext cx="14757" cy="7089"/>
            </a:xfrm>
            <a:custGeom>
              <a:avLst/>
              <a:gdLst/>
              <a:ahLst/>
              <a:cxnLst/>
              <a:rect l="l" t="t" r="r" b="b"/>
              <a:pathLst>
                <a:path w="918" h="441" extrusionOk="0">
                  <a:moveTo>
                    <a:pt x="917" y="0"/>
                  </a:moveTo>
                  <a:lnTo>
                    <a:pt x="917"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09" name="Google Shape;1109;p50"/>
            <p:cNvSpPr/>
            <p:nvPr/>
          </p:nvSpPr>
          <p:spPr>
            <a:xfrm>
              <a:off x="7274805" y="3208948"/>
              <a:ext cx="14757" cy="14757"/>
            </a:xfrm>
            <a:custGeom>
              <a:avLst/>
              <a:gdLst/>
              <a:ahLst/>
              <a:cxnLst/>
              <a:rect l="l" t="t" r="r" b="b"/>
              <a:pathLst>
                <a:path w="918" h="918" extrusionOk="0">
                  <a:moveTo>
                    <a:pt x="917" y="477"/>
                  </a:moveTo>
                  <a:lnTo>
                    <a:pt x="917" y="1"/>
                  </a:lnTo>
                  <a:lnTo>
                    <a:pt x="917" y="1"/>
                  </a:lnTo>
                  <a:lnTo>
                    <a:pt x="917" y="477"/>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0" name="Google Shape;1110;p50"/>
            <p:cNvSpPr/>
            <p:nvPr/>
          </p:nvSpPr>
          <p:spPr>
            <a:xfrm>
              <a:off x="7208801" y="3194223"/>
              <a:ext cx="14757" cy="29482"/>
            </a:xfrm>
            <a:custGeom>
              <a:avLst/>
              <a:gdLst/>
              <a:ahLst/>
              <a:cxnLst/>
              <a:rect l="l" t="t" r="r" b="b"/>
              <a:pathLst>
                <a:path w="918" h="1834" extrusionOk="0">
                  <a:moveTo>
                    <a:pt x="917" y="0"/>
                  </a:moveTo>
                  <a:lnTo>
                    <a:pt x="1" y="917"/>
                  </a:lnTo>
                  <a:lnTo>
                    <a:pt x="1" y="1833"/>
                  </a:lnTo>
                  <a:lnTo>
                    <a:pt x="441" y="91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1" name="Google Shape;1111;p50"/>
            <p:cNvSpPr/>
            <p:nvPr/>
          </p:nvSpPr>
          <p:spPr>
            <a:xfrm>
              <a:off x="7179336" y="3216616"/>
              <a:ext cx="7089" cy="7089"/>
            </a:xfrm>
            <a:custGeom>
              <a:avLst/>
              <a:gdLst/>
              <a:ahLst/>
              <a:cxnLst/>
              <a:rect l="l" t="t" r="r" b="b"/>
              <a:pathLst>
                <a:path w="441" h="441" extrusionOk="0">
                  <a:moveTo>
                    <a:pt x="441" y="0"/>
                  </a:moveTo>
                  <a:lnTo>
                    <a:pt x="44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2" name="Google Shape;1112;p50"/>
            <p:cNvSpPr/>
            <p:nvPr/>
          </p:nvSpPr>
          <p:spPr>
            <a:xfrm>
              <a:off x="7415076" y="3216616"/>
              <a:ext cx="7073" cy="7089"/>
            </a:xfrm>
            <a:custGeom>
              <a:avLst/>
              <a:gdLst/>
              <a:ahLst/>
              <a:cxnLst/>
              <a:rect l="l" t="t" r="r" b="b"/>
              <a:pathLst>
                <a:path w="440" h="441" extrusionOk="0">
                  <a:moveTo>
                    <a:pt x="440" y="0"/>
                  </a:moveTo>
                  <a:lnTo>
                    <a:pt x="440" y="0"/>
                  </a:lnTo>
                  <a:lnTo>
                    <a:pt x="0" y="440"/>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3" name="Google Shape;1113;p50"/>
            <p:cNvSpPr/>
            <p:nvPr/>
          </p:nvSpPr>
          <p:spPr>
            <a:xfrm>
              <a:off x="7149870" y="3216616"/>
              <a:ext cx="21830" cy="16"/>
            </a:xfrm>
            <a:custGeom>
              <a:avLst/>
              <a:gdLst/>
              <a:ahLst/>
              <a:cxnLst/>
              <a:rect l="l" t="t" r="r" b="b"/>
              <a:pathLst>
                <a:path w="1358" h="1" extrusionOk="0">
                  <a:moveTo>
                    <a:pt x="1357" y="0"/>
                  </a:moveTo>
                  <a:lnTo>
                    <a:pt x="1357" y="0"/>
                  </a:lnTo>
                  <a:lnTo>
                    <a:pt x="917" y="0"/>
                  </a:lnTo>
                  <a:lnTo>
                    <a:pt x="1"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4" name="Google Shape;1114;p50"/>
            <p:cNvSpPr/>
            <p:nvPr/>
          </p:nvSpPr>
          <p:spPr>
            <a:xfrm>
              <a:off x="7415076" y="3267879"/>
              <a:ext cx="7073" cy="16"/>
            </a:xfrm>
            <a:custGeom>
              <a:avLst/>
              <a:gdLst/>
              <a:ahLst/>
              <a:cxnLst/>
              <a:rect l="l" t="t" r="r" b="b"/>
              <a:pathLst>
                <a:path w="440" h="1" extrusionOk="0">
                  <a:moveTo>
                    <a:pt x="44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5" name="Google Shape;1115;p50"/>
            <p:cNvSpPr/>
            <p:nvPr/>
          </p:nvSpPr>
          <p:spPr>
            <a:xfrm>
              <a:off x="7333736" y="3208948"/>
              <a:ext cx="22425" cy="7684"/>
            </a:xfrm>
            <a:custGeom>
              <a:avLst/>
              <a:gdLst/>
              <a:ahLst/>
              <a:cxnLst/>
              <a:rect l="l" t="t" r="r" b="b"/>
              <a:pathLst>
                <a:path w="1395" h="478" extrusionOk="0">
                  <a:moveTo>
                    <a:pt x="478" y="1"/>
                  </a:moveTo>
                  <a:lnTo>
                    <a:pt x="1394" y="1"/>
                  </a:lnTo>
                  <a:lnTo>
                    <a:pt x="1394" y="1"/>
                  </a:lnTo>
                  <a:lnTo>
                    <a:pt x="1394" y="1"/>
                  </a:lnTo>
                  <a:lnTo>
                    <a:pt x="478" y="1"/>
                  </a:lnTo>
                  <a:lnTo>
                    <a:pt x="478" y="477"/>
                  </a:lnTo>
                  <a:lnTo>
                    <a:pt x="1" y="477"/>
                  </a:lnTo>
                  <a:lnTo>
                    <a:pt x="478"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6" name="Google Shape;1116;p50"/>
            <p:cNvSpPr/>
            <p:nvPr/>
          </p:nvSpPr>
          <p:spPr>
            <a:xfrm>
              <a:off x="7370869" y="3216616"/>
              <a:ext cx="16" cy="7089"/>
            </a:xfrm>
            <a:custGeom>
              <a:avLst/>
              <a:gdLst/>
              <a:ahLst/>
              <a:cxnLst/>
              <a:rect l="l" t="t" r="r" b="b"/>
              <a:pathLst>
                <a:path w="1" h="441" extrusionOk="0">
                  <a:moveTo>
                    <a:pt x="1" y="0"/>
                  </a:moveTo>
                  <a:lnTo>
                    <a:pt x="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7" name="Google Shape;1117;p50"/>
            <p:cNvSpPr/>
            <p:nvPr/>
          </p:nvSpPr>
          <p:spPr>
            <a:xfrm>
              <a:off x="6773892" y="3231340"/>
              <a:ext cx="16" cy="7089"/>
            </a:xfrm>
            <a:custGeom>
              <a:avLst/>
              <a:gdLst/>
              <a:ahLst/>
              <a:cxnLst/>
              <a:rect l="l" t="t" r="r" b="b"/>
              <a:pathLst>
                <a:path w="1" h="441" extrusionOk="0">
                  <a:moveTo>
                    <a:pt x="1" y="44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8" name="Google Shape;1118;p50"/>
            <p:cNvSpPr/>
            <p:nvPr/>
          </p:nvSpPr>
          <p:spPr>
            <a:xfrm>
              <a:off x="6493978" y="3246081"/>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19" name="Google Shape;1119;p50"/>
            <p:cNvSpPr/>
            <p:nvPr/>
          </p:nvSpPr>
          <p:spPr>
            <a:xfrm>
              <a:off x="6855216" y="3223689"/>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0" name="Google Shape;1120;p50"/>
            <p:cNvSpPr/>
            <p:nvPr/>
          </p:nvSpPr>
          <p:spPr>
            <a:xfrm>
              <a:off x="6744427" y="3223689"/>
              <a:ext cx="16" cy="7668"/>
            </a:xfrm>
            <a:custGeom>
              <a:avLst/>
              <a:gdLst/>
              <a:ahLst/>
              <a:cxnLst/>
              <a:rect l="l" t="t" r="r" b="b"/>
              <a:pathLst>
                <a:path w="1" h="477" extrusionOk="0">
                  <a:moveTo>
                    <a:pt x="1" y="477"/>
                  </a:moveTo>
                  <a:lnTo>
                    <a:pt x="1"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1" name="Google Shape;1121;p50"/>
            <p:cNvSpPr/>
            <p:nvPr/>
          </p:nvSpPr>
          <p:spPr>
            <a:xfrm>
              <a:off x="6538168" y="3208948"/>
              <a:ext cx="7684" cy="16"/>
            </a:xfrm>
            <a:custGeom>
              <a:avLst/>
              <a:gdLst/>
              <a:ahLst/>
              <a:cxnLst/>
              <a:rect l="l" t="t" r="r" b="b"/>
              <a:pathLst>
                <a:path w="478" h="1" extrusionOk="0">
                  <a:moveTo>
                    <a:pt x="1"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2" name="Google Shape;1122;p50"/>
            <p:cNvSpPr/>
            <p:nvPr/>
          </p:nvSpPr>
          <p:spPr>
            <a:xfrm>
              <a:off x="6943612" y="3113479"/>
              <a:ext cx="21830" cy="7089"/>
            </a:xfrm>
            <a:custGeom>
              <a:avLst/>
              <a:gdLst/>
              <a:ahLst/>
              <a:cxnLst/>
              <a:rect l="l" t="t" r="r" b="b"/>
              <a:pathLst>
                <a:path w="1358" h="441" extrusionOk="0">
                  <a:moveTo>
                    <a:pt x="917" y="1"/>
                  </a:moveTo>
                  <a:lnTo>
                    <a:pt x="1" y="441"/>
                  </a:lnTo>
                  <a:lnTo>
                    <a:pt x="1" y="441"/>
                  </a:lnTo>
                  <a:lnTo>
                    <a:pt x="135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3" name="Google Shape;1123;p50"/>
            <p:cNvSpPr/>
            <p:nvPr/>
          </p:nvSpPr>
          <p:spPr>
            <a:xfrm>
              <a:off x="7002543" y="3098754"/>
              <a:ext cx="14757" cy="14741"/>
            </a:xfrm>
            <a:custGeom>
              <a:avLst/>
              <a:gdLst/>
              <a:ahLst/>
              <a:cxnLst/>
              <a:rect l="l" t="t" r="r" b="b"/>
              <a:pathLst>
                <a:path w="918" h="917" extrusionOk="0">
                  <a:moveTo>
                    <a:pt x="917" y="0"/>
                  </a:moveTo>
                  <a:lnTo>
                    <a:pt x="917" y="0"/>
                  </a:lnTo>
                  <a:lnTo>
                    <a:pt x="1" y="917"/>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4" name="Google Shape;1124;p50"/>
            <p:cNvSpPr/>
            <p:nvPr/>
          </p:nvSpPr>
          <p:spPr>
            <a:xfrm>
              <a:off x="6965426" y="3105827"/>
              <a:ext cx="14741" cy="7668"/>
            </a:xfrm>
            <a:custGeom>
              <a:avLst/>
              <a:gdLst/>
              <a:ahLst/>
              <a:cxnLst/>
              <a:rect l="l" t="t" r="r" b="b"/>
              <a:pathLst>
                <a:path w="917" h="477" extrusionOk="0">
                  <a:moveTo>
                    <a:pt x="477" y="0"/>
                  </a:moveTo>
                  <a:lnTo>
                    <a:pt x="0" y="477"/>
                  </a:lnTo>
                  <a:lnTo>
                    <a:pt x="47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5" name="Google Shape;1125;p50"/>
            <p:cNvSpPr/>
            <p:nvPr/>
          </p:nvSpPr>
          <p:spPr>
            <a:xfrm>
              <a:off x="7090939" y="3157685"/>
              <a:ext cx="14757" cy="7089"/>
            </a:xfrm>
            <a:custGeom>
              <a:avLst/>
              <a:gdLst/>
              <a:ahLst/>
              <a:cxnLst/>
              <a:rect l="l" t="t" r="r" b="b"/>
              <a:pathLst>
                <a:path w="918" h="441" extrusionOk="0">
                  <a:moveTo>
                    <a:pt x="441" y="0"/>
                  </a:moveTo>
                  <a:lnTo>
                    <a:pt x="917" y="0"/>
                  </a:lnTo>
                  <a:lnTo>
                    <a:pt x="917" y="0"/>
                  </a:lnTo>
                  <a:lnTo>
                    <a:pt x="441" y="0"/>
                  </a:lnTo>
                  <a:lnTo>
                    <a:pt x="1" y="440"/>
                  </a:lnTo>
                  <a:lnTo>
                    <a:pt x="1"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6" name="Google Shape;1126;p50"/>
            <p:cNvSpPr/>
            <p:nvPr/>
          </p:nvSpPr>
          <p:spPr>
            <a:xfrm>
              <a:off x="8092782" y="3879597"/>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7" name="Google Shape;1127;p50"/>
            <p:cNvSpPr/>
            <p:nvPr/>
          </p:nvSpPr>
          <p:spPr>
            <a:xfrm>
              <a:off x="5683670" y="3002690"/>
              <a:ext cx="7668" cy="7684"/>
            </a:xfrm>
            <a:custGeom>
              <a:avLst/>
              <a:gdLst/>
              <a:ahLst/>
              <a:cxnLst/>
              <a:rect l="l" t="t" r="r" b="b"/>
              <a:pathLst>
                <a:path w="477" h="478" extrusionOk="0">
                  <a:moveTo>
                    <a:pt x="0" y="1"/>
                  </a:moveTo>
                  <a:lnTo>
                    <a:pt x="477" y="477"/>
                  </a:lnTo>
                  <a:lnTo>
                    <a:pt x="47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8" name="Google Shape;1128;p50"/>
            <p:cNvSpPr/>
            <p:nvPr/>
          </p:nvSpPr>
          <p:spPr>
            <a:xfrm>
              <a:off x="5706062" y="3010357"/>
              <a:ext cx="7089" cy="7089"/>
            </a:xfrm>
            <a:custGeom>
              <a:avLst/>
              <a:gdLst/>
              <a:ahLst/>
              <a:cxnLst/>
              <a:rect l="l" t="t" r="r" b="b"/>
              <a:pathLst>
                <a:path w="441" h="441" extrusionOk="0">
                  <a:moveTo>
                    <a:pt x="1" y="0"/>
                  </a:moveTo>
                  <a:lnTo>
                    <a:pt x="440" y="440"/>
                  </a:lnTo>
                  <a:lnTo>
                    <a:pt x="44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29" name="Google Shape;1129;p50"/>
            <p:cNvSpPr/>
            <p:nvPr/>
          </p:nvSpPr>
          <p:spPr>
            <a:xfrm>
              <a:off x="7591869" y="3680412"/>
              <a:ext cx="14741" cy="22409"/>
            </a:xfrm>
            <a:custGeom>
              <a:avLst/>
              <a:gdLst/>
              <a:ahLst/>
              <a:cxnLst/>
              <a:rect l="l" t="t" r="r" b="b"/>
              <a:pathLst>
                <a:path w="917" h="1394" extrusionOk="0">
                  <a:moveTo>
                    <a:pt x="440" y="917"/>
                  </a:moveTo>
                  <a:lnTo>
                    <a:pt x="917" y="0"/>
                  </a:lnTo>
                  <a:lnTo>
                    <a:pt x="917" y="0"/>
                  </a:lnTo>
                  <a:lnTo>
                    <a:pt x="440" y="917"/>
                  </a:lnTo>
                  <a:lnTo>
                    <a:pt x="0" y="1393"/>
                  </a:lnTo>
                  <a:lnTo>
                    <a:pt x="0" y="1393"/>
                  </a:lnTo>
                  <a:lnTo>
                    <a:pt x="0" y="139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0" name="Google Shape;1130;p50"/>
            <p:cNvSpPr/>
            <p:nvPr/>
          </p:nvSpPr>
          <p:spPr>
            <a:xfrm>
              <a:off x="7562403" y="3702804"/>
              <a:ext cx="7073" cy="21814"/>
            </a:xfrm>
            <a:custGeom>
              <a:avLst/>
              <a:gdLst/>
              <a:ahLst/>
              <a:cxnLst/>
              <a:rect l="l" t="t" r="r" b="b"/>
              <a:pathLst>
                <a:path w="440" h="1357" extrusionOk="0">
                  <a:moveTo>
                    <a:pt x="440" y="0"/>
                  </a:moveTo>
                  <a:lnTo>
                    <a:pt x="440" y="0"/>
                  </a:lnTo>
                  <a:lnTo>
                    <a:pt x="0" y="1357"/>
                  </a:lnTo>
                  <a:lnTo>
                    <a:pt x="0" y="135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1" name="Google Shape;1131;p50"/>
            <p:cNvSpPr/>
            <p:nvPr/>
          </p:nvSpPr>
          <p:spPr>
            <a:xfrm>
              <a:off x="6295372" y="2863030"/>
              <a:ext cx="29482" cy="7089"/>
            </a:xfrm>
            <a:custGeom>
              <a:avLst/>
              <a:gdLst/>
              <a:ahLst/>
              <a:cxnLst/>
              <a:rect l="l" t="t" r="r" b="b"/>
              <a:pathLst>
                <a:path w="1834" h="441" extrusionOk="0">
                  <a:moveTo>
                    <a:pt x="1834" y="0"/>
                  </a:moveTo>
                  <a:lnTo>
                    <a:pt x="1" y="440"/>
                  </a:lnTo>
                  <a:lnTo>
                    <a:pt x="441" y="440"/>
                  </a:lnTo>
                  <a:lnTo>
                    <a:pt x="183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2" name="Google Shape;1132;p50"/>
            <p:cNvSpPr/>
            <p:nvPr/>
          </p:nvSpPr>
          <p:spPr>
            <a:xfrm>
              <a:off x="8107506" y="3923787"/>
              <a:ext cx="7089" cy="7089"/>
            </a:xfrm>
            <a:custGeom>
              <a:avLst/>
              <a:gdLst/>
              <a:ahLst/>
              <a:cxnLst/>
              <a:rect l="l" t="t" r="r" b="b"/>
              <a:pathLst>
                <a:path w="441" h="441" extrusionOk="0">
                  <a:moveTo>
                    <a:pt x="1" y="1"/>
                  </a:moveTo>
                  <a:lnTo>
                    <a:pt x="44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3" name="Google Shape;1133;p50"/>
            <p:cNvSpPr/>
            <p:nvPr/>
          </p:nvSpPr>
          <p:spPr>
            <a:xfrm>
              <a:off x="7643132" y="3688063"/>
              <a:ext cx="37149" cy="7089"/>
            </a:xfrm>
            <a:custGeom>
              <a:avLst/>
              <a:gdLst/>
              <a:ahLst/>
              <a:cxnLst/>
              <a:rect l="l" t="t" r="r" b="b"/>
              <a:pathLst>
                <a:path w="2311" h="441" extrusionOk="0">
                  <a:moveTo>
                    <a:pt x="2310" y="1"/>
                  </a:moveTo>
                  <a:lnTo>
                    <a:pt x="2310" y="1"/>
                  </a:lnTo>
                  <a:lnTo>
                    <a:pt x="1" y="441"/>
                  </a:lnTo>
                  <a:lnTo>
                    <a:pt x="1" y="441"/>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4" name="Google Shape;1134;p50"/>
            <p:cNvSpPr/>
            <p:nvPr/>
          </p:nvSpPr>
          <p:spPr>
            <a:xfrm>
              <a:off x="6619492" y="2700962"/>
              <a:ext cx="7089" cy="7089"/>
            </a:xfrm>
            <a:custGeom>
              <a:avLst/>
              <a:gdLst/>
              <a:ahLst/>
              <a:cxnLst/>
              <a:rect l="l" t="t" r="r" b="b"/>
              <a:pathLst>
                <a:path w="441" h="441" extrusionOk="0">
                  <a:moveTo>
                    <a:pt x="1" y="1"/>
                  </a:moveTo>
                  <a:lnTo>
                    <a:pt x="441" y="44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5" name="Google Shape;1135;p50"/>
            <p:cNvSpPr/>
            <p:nvPr/>
          </p:nvSpPr>
          <p:spPr>
            <a:xfrm>
              <a:off x="7819925" y="3688063"/>
              <a:ext cx="44222" cy="14757"/>
            </a:xfrm>
            <a:custGeom>
              <a:avLst/>
              <a:gdLst/>
              <a:ahLst/>
              <a:cxnLst/>
              <a:rect l="l" t="t" r="r" b="b"/>
              <a:pathLst>
                <a:path w="2751" h="918" extrusionOk="0">
                  <a:moveTo>
                    <a:pt x="1394" y="917"/>
                  </a:moveTo>
                  <a:lnTo>
                    <a:pt x="1834" y="441"/>
                  </a:lnTo>
                  <a:lnTo>
                    <a:pt x="2750" y="1"/>
                  </a:lnTo>
                  <a:lnTo>
                    <a:pt x="2750" y="1"/>
                  </a:lnTo>
                  <a:lnTo>
                    <a:pt x="1834" y="441"/>
                  </a:lnTo>
                  <a:lnTo>
                    <a:pt x="1394" y="917"/>
                  </a:lnTo>
                  <a:lnTo>
                    <a:pt x="477" y="917"/>
                  </a:lnTo>
                  <a:lnTo>
                    <a:pt x="1" y="917"/>
                  </a:lnTo>
                  <a:lnTo>
                    <a:pt x="47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6" name="Google Shape;1136;p50"/>
            <p:cNvSpPr/>
            <p:nvPr/>
          </p:nvSpPr>
          <p:spPr>
            <a:xfrm>
              <a:off x="4998891" y="3960326"/>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7" name="Google Shape;1137;p50"/>
            <p:cNvSpPr/>
            <p:nvPr/>
          </p:nvSpPr>
          <p:spPr>
            <a:xfrm>
              <a:off x="5691337" y="3098754"/>
              <a:ext cx="14741" cy="21814"/>
            </a:xfrm>
            <a:custGeom>
              <a:avLst/>
              <a:gdLst/>
              <a:ahLst/>
              <a:cxnLst/>
              <a:rect l="l" t="t" r="r" b="b"/>
              <a:pathLst>
                <a:path w="917" h="1357" extrusionOk="0">
                  <a:moveTo>
                    <a:pt x="0" y="0"/>
                  </a:moveTo>
                  <a:lnTo>
                    <a:pt x="440" y="440"/>
                  </a:lnTo>
                  <a:lnTo>
                    <a:pt x="917" y="1357"/>
                  </a:lnTo>
                  <a:lnTo>
                    <a:pt x="917" y="44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8" name="Google Shape;1138;p50"/>
            <p:cNvSpPr/>
            <p:nvPr/>
          </p:nvSpPr>
          <p:spPr>
            <a:xfrm>
              <a:off x="7768661" y="3688063"/>
              <a:ext cx="21814" cy="7089"/>
            </a:xfrm>
            <a:custGeom>
              <a:avLst/>
              <a:gdLst/>
              <a:ahLst/>
              <a:cxnLst/>
              <a:rect l="l" t="t" r="r" b="b"/>
              <a:pathLst>
                <a:path w="1357" h="441" extrusionOk="0">
                  <a:moveTo>
                    <a:pt x="1357" y="1"/>
                  </a:moveTo>
                  <a:lnTo>
                    <a:pt x="1357"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39" name="Google Shape;1139;p50"/>
            <p:cNvSpPr/>
            <p:nvPr/>
          </p:nvSpPr>
          <p:spPr>
            <a:xfrm>
              <a:off x="7716803" y="3688063"/>
              <a:ext cx="37133" cy="7089"/>
            </a:xfrm>
            <a:custGeom>
              <a:avLst/>
              <a:gdLst/>
              <a:ahLst/>
              <a:cxnLst/>
              <a:rect l="l" t="t" r="r" b="b"/>
              <a:pathLst>
                <a:path w="2310" h="441" extrusionOk="0">
                  <a:moveTo>
                    <a:pt x="1833" y="1"/>
                  </a:moveTo>
                  <a:lnTo>
                    <a:pt x="2310" y="1"/>
                  </a:lnTo>
                  <a:lnTo>
                    <a:pt x="1833" y="1"/>
                  </a:lnTo>
                  <a:lnTo>
                    <a:pt x="477" y="441"/>
                  </a:lnTo>
                  <a:lnTo>
                    <a:pt x="0" y="441"/>
                  </a:lnTo>
                  <a:lnTo>
                    <a:pt x="477"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0" name="Google Shape;1140;p50"/>
            <p:cNvSpPr/>
            <p:nvPr/>
          </p:nvSpPr>
          <p:spPr>
            <a:xfrm>
              <a:off x="7687338" y="3695136"/>
              <a:ext cx="7668" cy="16"/>
            </a:xfrm>
            <a:custGeom>
              <a:avLst/>
              <a:gdLst/>
              <a:ahLst/>
              <a:cxnLst/>
              <a:rect l="l" t="t" r="r" b="b"/>
              <a:pathLst>
                <a:path w="477" h="1" extrusionOk="0">
                  <a:moveTo>
                    <a:pt x="477" y="1"/>
                  </a:moveTo>
                  <a:lnTo>
                    <a:pt x="47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1" name="Google Shape;1141;p50"/>
            <p:cNvSpPr/>
            <p:nvPr/>
          </p:nvSpPr>
          <p:spPr>
            <a:xfrm>
              <a:off x="6597099" y="2722776"/>
              <a:ext cx="16" cy="7668"/>
            </a:xfrm>
            <a:custGeom>
              <a:avLst/>
              <a:gdLst/>
              <a:ahLst/>
              <a:cxnLst/>
              <a:rect l="l" t="t" r="r" b="b"/>
              <a:pathLst>
                <a:path w="1" h="477" extrusionOk="0">
                  <a:moveTo>
                    <a:pt x="1" y="0"/>
                  </a:move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2" name="Google Shape;1142;p50"/>
            <p:cNvSpPr/>
            <p:nvPr/>
          </p:nvSpPr>
          <p:spPr>
            <a:xfrm>
              <a:off x="6626565" y="2855362"/>
              <a:ext cx="14757" cy="14757"/>
            </a:xfrm>
            <a:custGeom>
              <a:avLst/>
              <a:gdLst/>
              <a:ahLst/>
              <a:cxnLst/>
              <a:rect l="l" t="t" r="r" b="b"/>
              <a:pathLst>
                <a:path w="918" h="918" extrusionOk="0">
                  <a:moveTo>
                    <a:pt x="1" y="1"/>
                  </a:moveTo>
                  <a:lnTo>
                    <a:pt x="477" y="477"/>
                  </a:lnTo>
                  <a:lnTo>
                    <a:pt x="917" y="917"/>
                  </a:lnTo>
                  <a:lnTo>
                    <a:pt x="917"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3" name="Google Shape;1143;p50"/>
            <p:cNvSpPr/>
            <p:nvPr/>
          </p:nvSpPr>
          <p:spPr>
            <a:xfrm>
              <a:off x="6611840" y="2766966"/>
              <a:ext cx="14741" cy="16"/>
            </a:xfrm>
            <a:custGeom>
              <a:avLst/>
              <a:gdLst/>
              <a:ahLst/>
              <a:cxnLst/>
              <a:rect l="l" t="t" r="r" b="b"/>
              <a:pathLst>
                <a:path w="917" h="1" extrusionOk="0">
                  <a:moveTo>
                    <a:pt x="0" y="1"/>
                  </a:moveTo>
                  <a:lnTo>
                    <a:pt x="917" y="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4" name="Google Shape;1144;p50"/>
            <p:cNvSpPr/>
            <p:nvPr/>
          </p:nvSpPr>
          <p:spPr>
            <a:xfrm>
              <a:off x="6678423" y="2840638"/>
              <a:ext cx="21830" cy="16"/>
            </a:xfrm>
            <a:custGeom>
              <a:avLst/>
              <a:gdLst/>
              <a:ahLst/>
              <a:cxnLst/>
              <a:rect l="l" t="t" r="r" b="b"/>
              <a:pathLst>
                <a:path w="1358" h="1" extrusionOk="0">
                  <a:moveTo>
                    <a:pt x="1357" y="0"/>
                  </a:moveTo>
                  <a:lnTo>
                    <a:pt x="917" y="0"/>
                  </a:lnTo>
                  <a:lnTo>
                    <a:pt x="1"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5" name="Google Shape;1145;p50"/>
            <p:cNvSpPr/>
            <p:nvPr/>
          </p:nvSpPr>
          <p:spPr>
            <a:xfrm>
              <a:off x="6884681" y="3046896"/>
              <a:ext cx="14757" cy="7668"/>
            </a:xfrm>
            <a:custGeom>
              <a:avLst/>
              <a:gdLst/>
              <a:ahLst/>
              <a:cxnLst/>
              <a:rect l="l" t="t" r="r" b="b"/>
              <a:pathLst>
                <a:path w="918" h="477" extrusionOk="0">
                  <a:moveTo>
                    <a:pt x="1" y="0"/>
                  </a:moveTo>
                  <a:lnTo>
                    <a:pt x="917" y="477"/>
                  </a:lnTo>
                  <a:lnTo>
                    <a:pt x="91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6" name="Google Shape;1146;p50"/>
            <p:cNvSpPr/>
            <p:nvPr/>
          </p:nvSpPr>
          <p:spPr>
            <a:xfrm>
              <a:off x="6611840" y="2737500"/>
              <a:ext cx="7668" cy="7684"/>
            </a:xfrm>
            <a:custGeom>
              <a:avLst/>
              <a:gdLst/>
              <a:ahLst/>
              <a:cxnLst/>
              <a:rect l="l" t="t" r="r" b="b"/>
              <a:pathLst>
                <a:path w="477" h="478" extrusionOk="0">
                  <a:moveTo>
                    <a:pt x="477" y="1"/>
                  </a:moveTo>
                  <a:lnTo>
                    <a:pt x="477" y="1"/>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7" name="Google Shape;1147;p50"/>
            <p:cNvSpPr/>
            <p:nvPr/>
          </p:nvSpPr>
          <p:spPr>
            <a:xfrm>
              <a:off x="6811025" y="2936686"/>
              <a:ext cx="21814" cy="16"/>
            </a:xfrm>
            <a:custGeom>
              <a:avLst/>
              <a:gdLst/>
              <a:ahLst/>
              <a:cxnLst/>
              <a:rect l="l" t="t" r="r" b="b"/>
              <a:pathLst>
                <a:path w="1357" h="1" extrusionOk="0">
                  <a:moveTo>
                    <a:pt x="1357" y="1"/>
                  </a:moveTo>
                  <a:lnTo>
                    <a:pt x="1357"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8" name="Google Shape;1148;p50"/>
            <p:cNvSpPr/>
            <p:nvPr/>
          </p:nvSpPr>
          <p:spPr>
            <a:xfrm>
              <a:off x="6729702" y="2840638"/>
              <a:ext cx="22409" cy="14741"/>
            </a:xfrm>
            <a:custGeom>
              <a:avLst/>
              <a:gdLst/>
              <a:ahLst/>
              <a:cxnLst/>
              <a:rect l="l" t="t" r="r" b="b"/>
              <a:pathLst>
                <a:path w="1394" h="917" extrusionOk="0">
                  <a:moveTo>
                    <a:pt x="477" y="917"/>
                  </a:moveTo>
                  <a:lnTo>
                    <a:pt x="1393" y="477"/>
                  </a:lnTo>
                  <a:lnTo>
                    <a:pt x="1393" y="0"/>
                  </a:lnTo>
                  <a:lnTo>
                    <a:pt x="1393" y="0"/>
                  </a:lnTo>
                  <a:lnTo>
                    <a:pt x="1393" y="477"/>
                  </a:lnTo>
                  <a:lnTo>
                    <a:pt x="477" y="917"/>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49" name="Google Shape;1149;p50"/>
            <p:cNvSpPr/>
            <p:nvPr/>
          </p:nvSpPr>
          <p:spPr>
            <a:xfrm>
              <a:off x="4932292" y="3923787"/>
              <a:ext cx="14757" cy="7089"/>
            </a:xfrm>
            <a:custGeom>
              <a:avLst/>
              <a:gdLst/>
              <a:ahLst/>
              <a:cxnLst/>
              <a:rect l="l" t="t" r="r" b="b"/>
              <a:pathLst>
                <a:path w="918" h="441" extrusionOk="0">
                  <a:moveTo>
                    <a:pt x="1" y="1"/>
                  </a:moveTo>
                  <a:lnTo>
                    <a:pt x="917" y="44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0" name="Google Shape;1150;p50"/>
            <p:cNvSpPr/>
            <p:nvPr/>
          </p:nvSpPr>
          <p:spPr>
            <a:xfrm>
              <a:off x="6877029" y="3046896"/>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1" name="Google Shape;1151;p50"/>
            <p:cNvSpPr/>
            <p:nvPr/>
          </p:nvSpPr>
          <p:spPr>
            <a:xfrm>
              <a:off x="8136972" y="3650946"/>
              <a:ext cx="7089" cy="29482"/>
            </a:xfrm>
            <a:custGeom>
              <a:avLst/>
              <a:gdLst/>
              <a:ahLst/>
              <a:cxnLst/>
              <a:rect l="l" t="t" r="r" b="b"/>
              <a:pathLst>
                <a:path w="441" h="1834" extrusionOk="0">
                  <a:moveTo>
                    <a:pt x="441" y="1833"/>
                  </a:moveTo>
                  <a:lnTo>
                    <a:pt x="441" y="1833"/>
                  </a:lnTo>
                  <a:lnTo>
                    <a:pt x="1" y="917"/>
                  </a:lnTo>
                  <a:lnTo>
                    <a:pt x="441" y="0"/>
                  </a:lnTo>
                  <a:lnTo>
                    <a:pt x="441" y="0"/>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2" name="Google Shape;1152;p50"/>
            <p:cNvSpPr/>
            <p:nvPr/>
          </p:nvSpPr>
          <p:spPr>
            <a:xfrm>
              <a:off x="6552909" y="2722776"/>
              <a:ext cx="14741" cy="14741"/>
            </a:xfrm>
            <a:custGeom>
              <a:avLst/>
              <a:gdLst/>
              <a:ahLst/>
              <a:cxnLst/>
              <a:rect l="l" t="t" r="r" b="b"/>
              <a:pathLst>
                <a:path w="917" h="917" extrusionOk="0">
                  <a:moveTo>
                    <a:pt x="0" y="0"/>
                  </a:moveTo>
                  <a:lnTo>
                    <a:pt x="0" y="0"/>
                  </a:lnTo>
                  <a:lnTo>
                    <a:pt x="917" y="917"/>
                  </a:lnTo>
                  <a:lnTo>
                    <a:pt x="91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3" name="Google Shape;1153;p50"/>
            <p:cNvSpPr/>
            <p:nvPr/>
          </p:nvSpPr>
          <p:spPr>
            <a:xfrm>
              <a:off x="6501630" y="2708035"/>
              <a:ext cx="14757" cy="7684"/>
            </a:xfrm>
            <a:custGeom>
              <a:avLst/>
              <a:gdLst/>
              <a:ahLst/>
              <a:cxnLst/>
              <a:rect l="l" t="t" r="r" b="b"/>
              <a:pathLst>
                <a:path w="918" h="478" extrusionOk="0">
                  <a:moveTo>
                    <a:pt x="1" y="1"/>
                  </a:moveTo>
                  <a:lnTo>
                    <a:pt x="1" y="1"/>
                  </a:lnTo>
                  <a:lnTo>
                    <a:pt x="917" y="477"/>
                  </a:lnTo>
                  <a:lnTo>
                    <a:pt x="917" y="477"/>
                  </a:lnTo>
                  <a:lnTo>
                    <a:pt x="917"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4" name="Google Shape;1154;p50"/>
            <p:cNvSpPr/>
            <p:nvPr/>
          </p:nvSpPr>
          <p:spPr>
            <a:xfrm>
              <a:off x="6486905" y="2708035"/>
              <a:ext cx="14741" cy="7684"/>
            </a:xfrm>
            <a:custGeom>
              <a:avLst/>
              <a:gdLst/>
              <a:ahLst/>
              <a:cxnLst/>
              <a:rect l="l" t="t" r="r" b="b"/>
              <a:pathLst>
                <a:path w="917" h="478" extrusionOk="0">
                  <a:moveTo>
                    <a:pt x="0" y="1"/>
                  </a:moveTo>
                  <a:lnTo>
                    <a:pt x="0" y="1"/>
                  </a:lnTo>
                  <a:lnTo>
                    <a:pt x="440" y="477"/>
                  </a:lnTo>
                  <a:lnTo>
                    <a:pt x="917" y="477"/>
                  </a:lnTo>
                  <a:lnTo>
                    <a:pt x="917" y="477"/>
                  </a:lnTo>
                  <a:lnTo>
                    <a:pt x="44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5" name="Google Shape;1155;p50"/>
            <p:cNvSpPr/>
            <p:nvPr/>
          </p:nvSpPr>
          <p:spPr>
            <a:xfrm>
              <a:off x="6597099" y="2730427"/>
              <a:ext cx="14757" cy="16"/>
            </a:xfrm>
            <a:custGeom>
              <a:avLst/>
              <a:gdLst/>
              <a:ahLst/>
              <a:cxnLst/>
              <a:rect l="l" t="t" r="r" b="b"/>
              <a:pathLst>
                <a:path w="918" h="1" extrusionOk="0">
                  <a:moveTo>
                    <a:pt x="477" y="1"/>
                  </a:moveTo>
                  <a:lnTo>
                    <a:pt x="477" y="1"/>
                  </a:lnTo>
                  <a:lnTo>
                    <a:pt x="477" y="1"/>
                  </a:lnTo>
                  <a:lnTo>
                    <a:pt x="477" y="1"/>
                  </a:lnTo>
                  <a:lnTo>
                    <a:pt x="917" y="1"/>
                  </a:lnTo>
                  <a:lnTo>
                    <a:pt x="917"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6" name="Google Shape;1156;p50"/>
            <p:cNvSpPr/>
            <p:nvPr/>
          </p:nvSpPr>
          <p:spPr>
            <a:xfrm>
              <a:off x="6523444" y="2715703"/>
              <a:ext cx="14741" cy="14741"/>
            </a:xfrm>
            <a:custGeom>
              <a:avLst/>
              <a:gdLst/>
              <a:ahLst/>
              <a:cxnLst/>
              <a:rect l="l" t="t" r="r" b="b"/>
              <a:pathLst>
                <a:path w="917" h="917" extrusionOk="0">
                  <a:moveTo>
                    <a:pt x="0" y="440"/>
                  </a:moveTo>
                  <a:lnTo>
                    <a:pt x="0" y="0"/>
                  </a:lnTo>
                  <a:lnTo>
                    <a:pt x="0" y="0"/>
                  </a:lnTo>
                  <a:lnTo>
                    <a:pt x="0" y="440"/>
                  </a:lnTo>
                  <a:lnTo>
                    <a:pt x="477" y="917"/>
                  </a:lnTo>
                  <a:lnTo>
                    <a:pt x="917" y="917"/>
                  </a:lnTo>
                  <a:lnTo>
                    <a:pt x="47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7" name="Google Shape;1157;p50"/>
            <p:cNvSpPr/>
            <p:nvPr/>
          </p:nvSpPr>
          <p:spPr>
            <a:xfrm>
              <a:off x="7923062" y="3791201"/>
              <a:ext cx="22409" cy="16"/>
            </a:xfrm>
            <a:custGeom>
              <a:avLst/>
              <a:gdLst/>
              <a:ahLst/>
              <a:cxnLst/>
              <a:rect l="l" t="t" r="r" b="b"/>
              <a:pathLst>
                <a:path w="1394" h="1" extrusionOk="0">
                  <a:moveTo>
                    <a:pt x="0" y="0"/>
                  </a:moveTo>
                  <a:lnTo>
                    <a:pt x="0" y="0"/>
                  </a:lnTo>
                  <a:lnTo>
                    <a:pt x="917" y="0"/>
                  </a:lnTo>
                  <a:lnTo>
                    <a:pt x="1393" y="0"/>
                  </a:lnTo>
                  <a:lnTo>
                    <a:pt x="1393"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8" name="Google Shape;1158;p50"/>
            <p:cNvSpPr/>
            <p:nvPr/>
          </p:nvSpPr>
          <p:spPr>
            <a:xfrm>
              <a:off x="8019110" y="3850131"/>
              <a:ext cx="14757" cy="7089"/>
            </a:xfrm>
            <a:custGeom>
              <a:avLst/>
              <a:gdLst/>
              <a:ahLst/>
              <a:cxnLst/>
              <a:rect l="l" t="t" r="r" b="b"/>
              <a:pathLst>
                <a:path w="918" h="441" extrusionOk="0">
                  <a:moveTo>
                    <a:pt x="1" y="440"/>
                  </a:move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59" name="Google Shape;1159;p50"/>
            <p:cNvSpPr/>
            <p:nvPr/>
          </p:nvSpPr>
          <p:spPr>
            <a:xfrm>
              <a:off x="7967252" y="3695136"/>
              <a:ext cx="22409" cy="7684"/>
            </a:xfrm>
            <a:custGeom>
              <a:avLst/>
              <a:gdLst/>
              <a:ahLst/>
              <a:cxnLst/>
              <a:rect l="l" t="t" r="r" b="b"/>
              <a:pathLst>
                <a:path w="1394" h="478" extrusionOk="0">
                  <a:moveTo>
                    <a:pt x="917" y="1"/>
                  </a:moveTo>
                  <a:lnTo>
                    <a:pt x="1394" y="1"/>
                  </a:lnTo>
                  <a:lnTo>
                    <a:pt x="917" y="1"/>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0" name="Google Shape;1160;p50"/>
            <p:cNvSpPr/>
            <p:nvPr/>
          </p:nvSpPr>
          <p:spPr>
            <a:xfrm>
              <a:off x="7915989" y="3798274"/>
              <a:ext cx="7089" cy="16"/>
            </a:xfrm>
            <a:custGeom>
              <a:avLst/>
              <a:gdLst/>
              <a:ahLst/>
              <a:cxnLst/>
              <a:rect l="l" t="t" r="r" b="b"/>
              <a:pathLst>
                <a:path w="441" h="1" extrusionOk="0">
                  <a:moveTo>
                    <a:pt x="0" y="0"/>
                  </a:move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1" name="Google Shape;1161;p50"/>
            <p:cNvSpPr/>
            <p:nvPr/>
          </p:nvSpPr>
          <p:spPr>
            <a:xfrm>
              <a:off x="8011458" y="3695136"/>
              <a:ext cx="7668" cy="16"/>
            </a:xfrm>
            <a:custGeom>
              <a:avLst/>
              <a:gdLst/>
              <a:ahLst/>
              <a:cxnLst/>
              <a:rect l="l" t="t" r="r" b="b"/>
              <a:pathLst>
                <a:path w="477" h="1" extrusionOk="0">
                  <a:moveTo>
                    <a:pt x="0" y="1"/>
                  </a:moveTo>
                  <a:lnTo>
                    <a:pt x="0" y="1"/>
                  </a:ln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2" name="Google Shape;1162;p50"/>
            <p:cNvSpPr/>
            <p:nvPr/>
          </p:nvSpPr>
          <p:spPr>
            <a:xfrm>
              <a:off x="7967252" y="3746994"/>
              <a:ext cx="22409" cy="14757"/>
            </a:xfrm>
            <a:custGeom>
              <a:avLst/>
              <a:gdLst/>
              <a:ahLst/>
              <a:cxnLst/>
              <a:rect l="l" t="t" r="r" b="b"/>
              <a:pathLst>
                <a:path w="1394" h="918" extrusionOk="0">
                  <a:moveTo>
                    <a:pt x="1" y="1"/>
                  </a:moveTo>
                  <a:lnTo>
                    <a:pt x="1" y="1"/>
                  </a:lnTo>
                  <a:lnTo>
                    <a:pt x="917" y="917"/>
                  </a:lnTo>
                  <a:lnTo>
                    <a:pt x="1394" y="917"/>
                  </a:lnTo>
                  <a:lnTo>
                    <a:pt x="917"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3" name="Google Shape;1163;p50"/>
            <p:cNvSpPr/>
            <p:nvPr/>
          </p:nvSpPr>
          <p:spPr>
            <a:xfrm>
              <a:off x="7996717" y="3761735"/>
              <a:ext cx="14757" cy="7089"/>
            </a:xfrm>
            <a:custGeom>
              <a:avLst/>
              <a:gdLst/>
              <a:ahLst/>
              <a:cxnLst/>
              <a:rect l="l" t="t" r="r" b="b"/>
              <a:pathLst>
                <a:path w="918" h="441" extrusionOk="0">
                  <a:moveTo>
                    <a:pt x="1" y="0"/>
                  </a:moveTo>
                  <a:lnTo>
                    <a:pt x="917" y="440"/>
                  </a:lnTo>
                  <a:lnTo>
                    <a:pt x="917"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4" name="Google Shape;1164;p50"/>
            <p:cNvSpPr/>
            <p:nvPr/>
          </p:nvSpPr>
          <p:spPr>
            <a:xfrm>
              <a:off x="7945454" y="3768808"/>
              <a:ext cx="7089" cy="7668"/>
            </a:xfrm>
            <a:custGeom>
              <a:avLst/>
              <a:gdLst/>
              <a:ahLst/>
              <a:cxnLst/>
              <a:rect l="l" t="t" r="r" b="b"/>
              <a:pathLst>
                <a:path w="441" h="477" extrusionOk="0">
                  <a:moveTo>
                    <a:pt x="0" y="477"/>
                  </a:move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5" name="Google Shape;1165;p50"/>
            <p:cNvSpPr/>
            <p:nvPr/>
          </p:nvSpPr>
          <p:spPr>
            <a:xfrm>
              <a:off x="8092782" y="3894322"/>
              <a:ext cx="7089" cy="16"/>
            </a:xfrm>
            <a:custGeom>
              <a:avLst/>
              <a:gdLst/>
              <a:ahLst/>
              <a:cxnLst/>
              <a:rect l="l" t="t" r="r" b="b"/>
              <a:pathLst>
                <a:path w="441" h="1" extrusionOk="0">
                  <a:moveTo>
                    <a:pt x="440" y="1"/>
                  </a:moveTo>
                  <a:lnTo>
                    <a:pt x="440" y="1"/>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6" name="Google Shape;1166;p50"/>
            <p:cNvSpPr/>
            <p:nvPr/>
          </p:nvSpPr>
          <p:spPr>
            <a:xfrm>
              <a:off x="8019110" y="3827739"/>
              <a:ext cx="7089" cy="16"/>
            </a:xfrm>
            <a:custGeom>
              <a:avLst/>
              <a:gdLst/>
              <a:ahLst/>
              <a:cxnLst/>
              <a:rect l="l" t="t" r="r" b="b"/>
              <a:pathLst>
                <a:path w="441" h="1" extrusionOk="0">
                  <a:moveTo>
                    <a:pt x="44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7" name="Google Shape;1167;p50"/>
            <p:cNvSpPr/>
            <p:nvPr/>
          </p:nvSpPr>
          <p:spPr>
            <a:xfrm>
              <a:off x="8070389" y="3879597"/>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8" name="Google Shape;1168;p50"/>
            <p:cNvSpPr/>
            <p:nvPr/>
          </p:nvSpPr>
          <p:spPr>
            <a:xfrm>
              <a:off x="8099855" y="3709877"/>
              <a:ext cx="22409" cy="7668"/>
            </a:xfrm>
            <a:custGeom>
              <a:avLst/>
              <a:gdLst/>
              <a:ahLst/>
              <a:cxnLst/>
              <a:rect l="l" t="t" r="r" b="b"/>
              <a:pathLst>
                <a:path w="1394" h="477" extrusionOk="0">
                  <a:moveTo>
                    <a:pt x="1393" y="0"/>
                  </a:moveTo>
                  <a:lnTo>
                    <a:pt x="0" y="477"/>
                  </a:lnTo>
                  <a:lnTo>
                    <a:pt x="477" y="477"/>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69" name="Google Shape;1169;p50"/>
            <p:cNvSpPr/>
            <p:nvPr/>
          </p:nvSpPr>
          <p:spPr>
            <a:xfrm>
              <a:off x="7937786" y="3673339"/>
              <a:ext cx="7684" cy="16"/>
            </a:xfrm>
            <a:custGeom>
              <a:avLst/>
              <a:gdLst/>
              <a:ahLst/>
              <a:cxnLst/>
              <a:rect l="l" t="t" r="r" b="b"/>
              <a:pathLst>
                <a:path w="478" h="1" extrusionOk="0">
                  <a:moveTo>
                    <a:pt x="477"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0" name="Google Shape;1170;p50"/>
            <p:cNvSpPr/>
            <p:nvPr/>
          </p:nvSpPr>
          <p:spPr>
            <a:xfrm>
              <a:off x="4416654" y="4254980"/>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1" name="Google Shape;1171;p50"/>
            <p:cNvSpPr/>
            <p:nvPr/>
          </p:nvSpPr>
          <p:spPr>
            <a:xfrm>
              <a:off x="4460844" y="4107653"/>
              <a:ext cx="22409" cy="7684"/>
            </a:xfrm>
            <a:custGeom>
              <a:avLst/>
              <a:gdLst/>
              <a:ahLst/>
              <a:cxnLst/>
              <a:rect l="l" t="t" r="r" b="b"/>
              <a:pathLst>
                <a:path w="1394" h="478" extrusionOk="0">
                  <a:moveTo>
                    <a:pt x="1" y="1"/>
                  </a:moveTo>
                  <a:lnTo>
                    <a:pt x="1" y="477"/>
                  </a:lnTo>
                  <a:lnTo>
                    <a:pt x="1394" y="47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2" name="Google Shape;1172;p50"/>
            <p:cNvSpPr/>
            <p:nvPr/>
          </p:nvSpPr>
          <p:spPr>
            <a:xfrm>
              <a:off x="4505051" y="4063463"/>
              <a:ext cx="14741" cy="7668"/>
            </a:xfrm>
            <a:custGeom>
              <a:avLst/>
              <a:gdLst/>
              <a:ahLst/>
              <a:cxnLst/>
              <a:rect l="l" t="t" r="r" b="b"/>
              <a:pathLst>
                <a:path w="917" h="477" extrusionOk="0">
                  <a:moveTo>
                    <a:pt x="0" y="0"/>
                  </a:moveTo>
                  <a:lnTo>
                    <a:pt x="0" y="477"/>
                  </a:lnTo>
                  <a:lnTo>
                    <a:pt x="47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3" name="Google Shape;1173;p50"/>
            <p:cNvSpPr/>
            <p:nvPr/>
          </p:nvSpPr>
          <p:spPr>
            <a:xfrm>
              <a:off x="7915989" y="3673339"/>
              <a:ext cx="14741" cy="14741"/>
            </a:xfrm>
            <a:custGeom>
              <a:avLst/>
              <a:gdLst/>
              <a:ahLst/>
              <a:cxnLst/>
              <a:rect l="l" t="t" r="r" b="b"/>
              <a:pathLst>
                <a:path w="917" h="917" extrusionOk="0">
                  <a:moveTo>
                    <a:pt x="917" y="440"/>
                  </a:moveTo>
                  <a:lnTo>
                    <a:pt x="917" y="0"/>
                  </a:lnTo>
                  <a:lnTo>
                    <a:pt x="917" y="0"/>
                  </a:lnTo>
                  <a:lnTo>
                    <a:pt x="917" y="440"/>
                  </a:lnTo>
                  <a:lnTo>
                    <a:pt x="0" y="917"/>
                  </a:lnTo>
                  <a:lnTo>
                    <a:pt x="0"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4" name="Google Shape;1174;p50"/>
            <p:cNvSpPr/>
            <p:nvPr/>
          </p:nvSpPr>
          <p:spPr>
            <a:xfrm>
              <a:off x="4439047" y="4210790"/>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5" name="Google Shape;1175;p50"/>
            <p:cNvSpPr/>
            <p:nvPr/>
          </p:nvSpPr>
          <p:spPr>
            <a:xfrm>
              <a:off x="4424306" y="4247907"/>
              <a:ext cx="14757" cy="16"/>
            </a:xfrm>
            <a:custGeom>
              <a:avLst/>
              <a:gdLst/>
              <a:ahLst/>
              <a:cxnLst/>
              <a:rect l="l" t="t" r="r" b="b"/>
              <a:pathLst>
                <a:path w="918" h="1" extrusionOk="0">
                  <a:moveTo>
                    <a:pt x="1" y="1"/>
                  </a:moveTo>
                  <a:lnTo>
                    <a:pt x="1" y="1"/>
                  </a:lnTo>
                  <a:lnTo>
                    <a:pt x="441" y="1"/>
                  </a:lnTo>
                  <a:lnTo>
                    <a:pt x="917" y="1"/>
                  </a:lnTo>
                  <a:lnTo>
                    <a:pt x="917"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6" name="Google Shape;1176;p50"/>
            <p:cNvSpPr/>
            <p:nvPr/>
          </p:nvSpPr>
          <p:spPr>
            <a:xfrm>
              <a:off x="4542168" y="3989791"/>
              <a:ext cx="7089" cy="7684"/>
            </a:xfrm>
            <a:custGeom>
              <a:avLst/>
              <a:gdLst/>
              <a:ahLst/>
              <a:cxnLst/>
              <a:rect l="l" t="t" r="r" b="b"/>
              <a:pathLst>
                <a:path w="441" h="478" extrusionOk="0">
                  <a:moveTo>
                    <a:pt x="1" y="1"/>
                  </a:moveTo>
                  <a:lnTo>
                    <a:pt x="1" y="477"/>
                  </a:lnTo>
                  <a:lnTo>
                    <a:pt x="441" y="477"/>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7" name="Google Shape;1177;p50"/>
            <p:cNvSpPr/>
            <p:nvPr/>
          </p:nvSpPr>
          <p:spPr>
            <a:xfrm>
              <a:off x="4446120" y="4233183"/>
              <a:ext cx="7668" cy="7089"/>
            </a:xfrm>
            <a:custGeom>
              <a:avLst/>
              <a:gdLst/>
              <a:ahLst/>
              <a:cxnLst/>
              <a:rect l="l" t="t" r="r" b="b"/>
              <a:pathLst>
                <a:path w="477" h="441" extrusionOk="0">
                  <a:moveTo>
                    <a:pt x="477" y="0"/>
                  </a:moveTo>
                  <a:lnTo>
                    <a:pt x="0"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8" name="Google Shape;1178;p50"/>
            <p:cNvSpPr/>
            <p:nvPr/>
          </p:nvSpPr>
          <p:spPr>
            <a:xfrm>
              <a:off x="4453771" y="4188976"/>
              <a:ext cx="7089" cy="16"/>
            </a:xfrm>
            <a:custGeom>
              <a:avLst/>
              <a:gdLst/>
              <a:ahLst/>
              <a:cxnLst/>
              <a:rect l="l" t="t" r="r" b="b"/>
              <a:pathLst>
                <a:path w="441" h="1" extrusionOk="0">
                  <a:moveTo>
                    <a:pt x="1" y="1"/>
                  </a:moveTo>
                  <a:lnTo>
                    <a:pt x="1" y="1"/>
                  </a:lnTo>
                  <a:lnTo>
                    <a:pt x="441"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79" name="Google Shape;1179;p50"/>
            <p:cNvSpPr/>
            <p:nvPr/>
          </p:nvSpPr>
          <p:spPr>
            <a:xfrm>
              <a:off x="4549241" y="3982718"/>
              <a:ext cx="14757" cy="16"/>
            </a:xfrm>
            <a:custGeom>
              <a:avLst/>
              <a:gdLst/>
              <a:ahLst/>
              <a:cxnLst/>
              <a:rect l="l" t="t" r="r" b="b"/>
              <a:pathLst>
                <a:path w="918" h="1" extrusionOk="0">
                  <a:moveTo>
                    <a:pt x="1" y="1"/>
                  </a:moveTo>
                  <a:lnTo>
                    <a:pt x="1" y="1"/>
                  </a:lnTo>
                  <a:lnTo>
                    <a:pt x="477" y="1"/>
                  </a:lnTo>
                  <a:lnTo>
                    <a:pt x="91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0" name="Google Shape;1180;p50"/>
            <p:cNvSpPr/>
            <p:nvPr/>
          </p:nvSpPr>
          <p:spPr>
            <a:xfrm>
              <a:off x="4453771" y="3871929"/>
              <a:ext cx="16" cy="7684"/>
            </a:xfrm>
            <a:custGeom>
              <a:avLst/>
              <a:gdLst/>
              <a:ahLst/>
              <a:cxnLst/>
              <a:rect l="l" t="t" r="r" b="b"/>
              <a:pathLst>
                <a:path w="1" h="478" extrusionOk="0">
                  <a:moveTo>
                    <a:pt x="1" y="1"/>
                  </a:moveTo>
                  <a:lnTo>
                    <a:pt x="1" y="1"/>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1" name="Google Shape;1181;p50"/>
            <p:cNvSpPr/>
            <p:nvPr/>
          </p:nvSpPr>
          <p:spPr>
            <a:xfrm>
              <a:off x="7886523" y="3673339"/>
              <a:ext cx="14741" cy="14741"/>
            </a:xfrm>
            <a:custGeom>
              <a:avLst/>
              <a:gdLst/>
              <a:ahLst/>
              <a:cxnLst/>
              <a:rect l="l" t="t" r="r" b="b"/>
              <a:pathLst>
                <a:path w="917" h="917" extrusionOk="0">
                  <a:moveTo>
                    <a:pt x="440" y="0"/>
                  </a:moveTo>
                  <a:lnTo>
                    <a:pt x="440" y="440"/>
                  </a:lnTo>
                  <a:lnTo>
                    <a:pt x="0" y="917"/>
                  </a:lnTo>
                  <a:lnTo>
                    <a:pt x="440" y="917"/>
                  </a:lnTo>
                  <a:lnTo>
                    <a:pt x="917"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2" name="Google Shape;1182;p50"/>
            <p:cNvSpPr/>
            <p:nvPr/>
          </p:nvSpPr>
          <p:spPr>
            <a:xfrm>
              <a:off x="4534516" y="3916135"/>
              <a:ext cx="16" cy="7668"/>
            </a:xfrm>
            <a:custGeom>
              <a:avLst/>
              <a:gdLst/>
              <a:ahLst/>
              <a:cxnLst/>
              <a:rect l="l" t="t" r="r" b="b"/>
              <a:pathLst>
                <a:path w="1" h="477" extrusionOk="0">
                  <a:moveTo>
                    <a:pt x="0" y="0"/>
                  </a:moveTo>
                  <a:lnTo>
                    <a:pt x="0" y="0"/>
                  </a:lnTo>
                  <a:lnTo>
                    <a:pt x="0" y="477"/>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3" name="Google Shape;1183;p50"/>
            <p:cNvSpPr/>
            <p:nvPr/>
          </p:nvSpPr>
          <p:spPr>
            <a:xfrm>
              <a:off x="4563982" y="3975066"/>
              <a:ext cx="14741" cy="16"/>
            </a:xfrm>
            <a:custGeom>
              <a:avLst/>
              <a:gdLst/>
              <a:ahLst/>
              <a:cxnLst/>
              <a:rect l="l" t="t" r="r" b="b"/>
              <a:pathLst>
                <a:path w="917" h="1" extrusionOk="0">
                  <a:moveTo>
                    <a:pt x="0" y="0"/>
                  </a:moveTo>
                  <a:lnTo>
                    <a:pt x="0" y="0"/>
                  </a:lnTo>
                  <a:lnTo>
                    <a:pt x="477" y="0"/>
                  </a:lnTo>
                  <a:lnTo>
                    <a:pt x="917" y="0"/>
                  </a:lnTo>
                  <a:lnTo>
                    <a:pt x="91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4" name="Google Shape;1184;p50"/>
            <p:cNvSpPr/>
            <p:nvPr/>
          </p:nvSpPr>
          <p:spPr>
            <a:xfrm>
              <a:off x="4578706" y="3967993"/>
              <a:ext cx="7684" cy="16"/>
            </a:xfrm>
            <a:custGeom>
              <a:avLst/>
              <a:gdLst/>
              <a:ahLst/>
              <a:cxnLst/>
              <a:rect l="l" t="t" r="r" b="b"/>
              <a:pathLst>
                <a:path w="478" h="1" extrusionOk="0">
                  <a:moveTo>
                    <a:pt x="1" y="0"/>
                  </a:move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5" name="Google Shape;1185;p50"/>
            <p:cNvSpPr/>
            <p:nvPr/>
          </p:nvSpPr>
          <p:spPr>
            <a:xfrm>
              <a:off x="8078041" y="3717529"/>
              <a:ext cx="7089" cy="16"/>
            </a:xfrm>
            <a:custGeom>
              <a:avLst/>
              <a:gdLst/>
              <a:ahLst/>
              <a:cxnLst/>
              <a:rect l="l" t="t" r="r" b="b"/>
              <a:pathLst>
                <a:path w="441" h="1" extrusionOk="0">
                  <a:moveTo>
                    <a:pt x="441"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6" name="Google Shape;1186;p50"/>
            <p:cNvSpPr/>
            <p:nvPr/>
          </p:nvSpPr>
          <p:spPr>
            <a:xfrm>
              <a:off x="5993065" y="3717529"/>
              <a:ext cx="7668" cy="16"/>
            </a:xfrm>
            <a:custGeom>
              <a:avLst/>
              <a:gdLst/>
              <a:ahLst/>
              <a:cxnLst/>
              <a:rect l="l" t="t" r="r" b="b"/>
              <a:pathLst>
                <a:path w="477" h="1" extrusionOk="0">
                  <a:moveTo>
                    <a:pt x="0" y="1"/>
                  </a:move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7" name="Google Shape;1187;p50"/>
            <p:cNvSpPr/>
            <p:nvPr/>
          </p:nvSpPr>
          <p:spPr>
            <a:xfrm>
              <a:off x="6302445" y="3732270"/>
              <a:ext cx="7684" cy="7089"/>
            </a:xfrm>
            <a:custGeom>
              <a:avLst/>
              <a:gdLst/>
              <a:ahLst/>
              <a:cxnLst/>
              <a:rect l="l" t="t" r="r" b="b"/>
              <a:pathLst>
                <a:path w="478" h="441" extrusionOk="0">
                  <a:moveTo>
                    <a:pt x="1" y="440"/>
                  </a:moveTo>
                  <a:lnTo>
                    <a:pt x="1" y="440"/>
                  </a:lnTo>
                  <a:lnTo>
                    <a:pt x="477" y="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8" name="Google Shape;1188;p50"/>
            <p:cNvSpPr/>
            <p:nvPr/>
          </p:nvSpPr>
          <p:spPr>
            <a:xfrm>
              <a:off x="5941786" y="3739343"/>
              <a:ext cx="7089" cy="16"/>
            </a:xfrm>
            <a:custGeom>
              <a:avLst/>
              <a:gdLst/>
              <a:ahLst/>
              <a:cxnLst/>
              <a:rect l="l" t="t" r="r" b="b"/>
              <a:pathLst>
                <a:path w="441" h="1" extrusionOk="0">
                  <a:moveTo>
                    <a:pt x="1" y="0"/>
                  </a:moveTo>
                  <a:lnTo>
                    <a:pt x="441" y="0"/>
                  </a:lnTo>
                  <a:lnTo>
                    <a:pt x="441"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89" name="Google Shape;1189;p50"/>
            <p:cNvSpPr/>
            <p:nvPr/>
          </p:nvSpPr>
          <p:spPr>
            <a:xfrm>
              <a:off x="6007790" y="3717529"/>
              <a:ext cx="14757" cy="16"/>
            </a:xfrm>
            <a:custGeom>
              <a:avLst/>
              <a:gdLst/>
              <a:ahLst/>
              <a:cxnLst/>
              <a:rect l="l" t="t" r="r" b="b"/>
              <a:pathLst>
                <a:path w="918" h="1" extrusionOk="0">
                  <a:moveTo>
                    <a:pt x="1" y="1"/>
                  </a:moveTo>
                  <a:lnTo>
                    <a:pt x="91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0" name="Google Shape;1190;p50"/>
            <p:cNvSpPr/>
            <p:nvPr/>
          </p:nvSpPr>
          <p:spPr>
            <a:xfrm>
              <a:off x="5830997" y="3702804"/>
              <a:ext cx="7684" cy="14741"/>
            </a:xfrm>
            <a:custGeom>
              <a:avLst/>
              <a:gdLst/>
              <a:ahLst/>
              <a:cxnLst/>
              <a:rect l="l" t="t" r="r" b="b"/>
              <a:pathLst>
                <a:path w="478" h="917" extrusionOk="0">
                  <a:moveTo>
                    <a:pt x="0" y="0"/>
                  </a:moveTo>
                  <a:lnTo>
                    <a:pt x="0" y="0"/>
                  </a:lnTo>
                  <a:lnTo>
                    <a:pt x="0" y="440"/>
                  </a:lnTo>
                  <a:lnTo>
                    <a:pt x="477" y="917"/>
                  </a:lnTo>
                  <a:lnTo>
                    <a:pt x="477"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1" name="Google Shape;1191;p50"/>
            <p:cNvSpPr/>
            <p:nvPr/>
          </p:nvSpPr>
          <p:spPr>
            <a:xfrm>
              <a:off x="5889928" y="3724602"/>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2" name="Google Shape;1192;p50"/>
            <p:cNvSpPr/>
            <p:nvPr/>
          </p:nvSpPr>
          <p:spPr>
            <a:xfrm>
              <a:off x="5904653" y="3732270"/>
              <a:ext cx="16" cy="16"/>
            </a:xfrm>
            <a:custGeom>
              <a:avLst/>
              <a:gdLst/>
              <a:ahLst/>
              <a:cxnLst/>
              <a:rect l="l" t="t" r="r" b="b"/>
              <a:pathLst>
                <a:path w="1" h="1" extrusionOk="0">
                  <a:moveTo>
                    <a:pt x="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3" name="Google Shape;1193;p50"/>
            <p:cNvSpPr/>
            <p:nvPr/>
          </p:nvSpPr>
          <p:spPr>
            <a:xfrm>
              <a:off x="5727860" y="3688063"/>
              <a:ext cx="16" cy="14757"/>
            </a:xfrm>
            <a:custGeom>
              <a:avLst/>
              <a:gdLst/>
              <a:ahLst/>
              <a:cxnLst/>
              <a:rect l="l" t="t" r="r" b="b"/>
              <a:pathLst>
                <a:path w="1" h="918" extrusionOk="0">
                  <a:moveTo>
                    <a:pt x="1" y="1"/>
                  </a:moveTo>
                  <a:lnTo>
                    <a:pt x="1" y="1"/>
                  </a:lnTo>
                  <a:lnTo>
                    <a:pt x="1" y="441"/>
                  </a:lnTo>
                  <a:lnTo>
                    <a:pt x="1" y="917"/>
                  </a:lnTo>
                  <a:lnTo>
                    <a:pt x="1" y="917"/>
                  </a:ln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4" name="Google Shape;1194;p50"/>
            <p:cNvSpPr/>
            <p:nvPr/>
          </p:nvSpPr>
          <p:spPr>
            <a:xfrm>
              <a:off x="6324837" y="2848289"/>
              <a:ext cx="21830" cy="14757"/>
            </a:xfrm>
            <a:custGeom>
              <a:avLst/>
              <a:gdLst/>
              <a:ahLst/>
              <a:cxnLst/>
              <a:rect l="l" t="t" r="r" b="b"/>
              <a:pathLst>
                <a:path w="1358" h="918" extrusionOk="0">
                  <a:moveTo>
                    <a:pt x="917" y="441"/>
                  </a:moveTo>
                  <a:lnTo>
                    <a:pt x="1" y="917"/>
                  </a:lnTo>
                  <a:lnTo>
                    <a:pt x="917" y="441"/>
                  </a:lnTo>
                  <a:lnTo>
                    <a:pt x="1357" y="1"/>
                  </a:lnTo>
                  <a:lnTo>
                    <a:pt x="135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5" name="Google Shape;1195;p50"/>
            <p:cNvSpPr/>
            <p:nvPr/>
          </p:nvSpPr>
          <p:spPr>
            <a:xfrm>
              <a:off x="6361376" y="2833565"/>
              <a:ext cx="58947" cy="14741"/>
            </a:xfrm>
            <a:custGeom>
              <a:avLst/>
              <a:gdLst/>
              <a:ahLst/>
              <a:cxnLst/>
              <a:rect l="l" t="t" r="r" b="b"/>
              <a:pathLst>
                <a:path w="3667" h="917" extrusionOk="0">
                  <a:moveTo>
                    <a:pt x="1834" y="917"/>
                  </a:moveTo>
                  <a:lnTo>
                    <a:pt x="1394" y="917"/>
                  </a:lnTo>
                  <a:lnTo>
                    <a:pt x="1" y="917"/>
                  </a:lnTo>
                  <a:lnTo>
                    <a:pt x="1394" y="917"/>
                  </a:lnTo>
                  <a:lnTo>
                    <a:pt x="1834" y="917"/>
                  </a:lnTo>
                  <a:lnTo>
                    <a:pt x="2750" y="0"/>
                  </a:lnTo>
                  <a:lnTo>
                    <a:pt x="3667" y="0"/>
                  </a:lnTo>
                  <a:lnTo>
                    <a:pt x="275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6" name="Google Shape;1196;p50"/>
            <p:cNvSpPr/>
            <p:nvPr/>
          </p:nvSpPr>
          <p:spPr>
            <a:xfrm>
              <a:off x="6449772" y="3046896"/>
              <a:ext cx="7684" cy="16"/>
            </a:xfrm>
            <a:custGeom>
              <a:avLst/>
              <a:gdLst/>
              <a:ahLst/>
              <a:cxnLst/>
              <a:rect l="l" t="t" r="r" b="b"/>
              <a:pathLst>
                <a:path w="478" h="1" extrusionOk="0">
                  <a:moveTo>
                    <a:pt x="477"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7" name="Google Shape;1197;p50"/>
            <p:cNvSpPr/>
            <p:nvPr/>
          </p:nvSpPr>
          <p:spPr>
            <a:xfrm>
              <a:off x="6405582" y="3017430"/>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8" name="Google Shape;1198;p50"/>
            <p:cNvSpPr/>
            <p:nvPr/>
          </p:nvSpPr>
          <p:spPr>
            <a:xfrm>
              <a:off x="6398509" y="2987965"/>
              <a:ext cx="16" cy="16"/>
            </a:xfrm>
            <a:custGeom>
              <a:avLst/>
              <a:gdLst/>
              <a:ahLst/>
              <a:cxnLst/>
              <a:rect l="l" t="t" r="r" b="b"/>
              <a:pathLst>
                <a:path w="1" h="1" extrusionOk="0">
                  <a:moveTo>
                    <a:pt x="0" y="0"/>
                  </a:move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199" name="Google Shape;1199;p50"/>
            <p:cNvSpPr/>
            <p:nvPr/>
          </p:nvSpPr>
          <p:spPr>
            <a:xfrm>
              <a:off x="6420306" y="3547809"/>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0" name="Google Shape;1200;p50"/>
            <p:cNvSpPr/>
            <p:nvPr/>
          </p:nvSpPr>
          <p:spPr>
            <a:xfrm>
              <a:off x="5676597" y="3680412"/>
              <a:ext cx="36555" cy="14741"/>
            </a:xfrm>
            <a:custGeom>
              <a:avLst/>
              <a:gdLst/>
              <a:ahLst/>
              <a:cxnLst/>
              <a:rect l="l" t="t" r="r" b="b"/>
              <a:pathLst>
                <a:path w="2274" h="917" extrusionOk="0">
                  <a:moveTo>
                    <a:pt x="1" y="0"/>
                  </a:moveTo>
                  <a:lnTo>
                    <a:pt x="440" y="477"/>
                  </a:lnTo>
                  <a:lnTo>
                    <a:pt x="917" y="917"/>
                  </a:lnTo>
                  <a:lnTo>
                    <a:pt x="2273" y="477"/>
                  </a:lnTo>
                  <a:lnTo>
                    <a:pt x="917"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1" name="Google Shape;1201;p50"/>
            <p:cNvSpPr/>
            <p:nvPr/>
          </p:nvSpPr>
          <p:spPr>
            <a:xfrm>
              <a:off x="5536342" y="3621481"/>
              <a:ext cx="7668" cy="7668"/>
            </a:xfrm>
            <a:custGeom>
              <a:avLst/>
              <a:gdLst/>
              <a:ahLst/>
              <a:cxnLst/>
              <a:rect l="l" t="t" r="r" b="b"/>
              <a:pathLst>
                <a:path w="477" h="477" extrusionOk="0">
                  <a:moveTo>
                    <a:pt x="477" y="477"/>
                  </a:move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2" name="Google Shape;1202;p50"/>
            <p:cNvSpPr/>
            <p:nvPr/>
          </p:nvSpPr>
          <p:spPr>
            <a:xfrm>
              <a:off x="5506877" y="3629132"/>
              <a:ext cx="22409" cy="14757"/>
            </a:xfrm>
            <a:custGeom>
              <a:avLst/>
              <a:gdLst/>
              <a:ahLst/>
              <a:cxnLst/>
              <a:rect l="l" t="t" r="r" b="b"/>
              <a:pathLst>
                <a:path w="1394" h="918" extrusionOk="0">
                  <a:moveTo>
                    <a:pt x="0" y="1"/>
                  </a:moveTo>
                  <a:lnTo>
                    <a:pt x="477" y="441"/>
                  </a:lnTo>
                  <a:lnTo>
                    <a:pt x="1393" y="917"/>
                  </a:lnTo>
                  <a:lnTo>
                    <a:pt x="1393" y="441"/>
                  </a:lnTo>
                  <a:lnTo>
                    <a:pt x="917" y="44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3" name="Google Shape;1203;p50"/>
            <p:cNvSpPr/>
            <p:nvPr/>
          </p:nvSpPr>
          <p:spPr>
            <a:xfrm>
              <a:off x="5543994" y="3621481"/>
              <a:ext cx="7089" cy="7668"/>
            </a:xfrm>
            <a:custGeom>
              <a:avLst/>
              <a:gdLst/>
              <a:ahLst/>
              <a:cxnLst/>
              <a:rect l="l" t="t" r="r" b="b"/>
              <a:pathLst>
                <a:path w="441" h="477" extrusionOk="0">
                  <a:moveTo>
                    <a:pt x="441" y="477"/>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4" name="Google Shape;1204;p50"/>
            <p:cNvSpPr/>
            <p:nvPr/>
          </p:nvSpPr>
          <p:spPr>
            <a:xfrm>
              <a:off x="6457440" y="2833565"/>
              <a:ext cx="14741" cy="7089"/>
            </a:xfrm>
            <a:custGeom>
              <a:avLst/>
              <a:gdLst/>
              <a:ahLst/>
              <a:cxnLst/>
              <a:rect l="l" t="t" r="r" b="b"/>
              <a:pathLst>
                <a:path w="917" h="441" extrusionOk="0">
                  <a:moveTo>
                    <a:pt x="0" y="440"/>
                  </a:moveTo>
                  <a:lnTo>
                    <a:pt x="0" y="440"/>
                  </a:lnTo>
                  <a:lnTo>
                    <a:pt x="917" y="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5" name="Google Shape;1205;p50"/>
            <p:cNvSpPr/>
            <p:nvPr/>
          </p:nvSpPr>
          <p:spPr>
            <a:xfrm>
              <a:off x="5647131" y="3636205"/>
              <a:ext cx="7089" cy="7684"/>
            </a:xfrm>
            <a:custGeom>
              <a:avLst/>
              <a:gdLst/>
              <a:ahLst/>
              <a:cxnLst/>
              <a:rect l="l" t="t" r="r" b="b"/>
              <a:pathLst>
                <a:path w="441" h="478" extrusionOk="0">
                  <a:moveTo>
                    <a:pt x="440" y="477"/>
                  </a:moveTo>
                  <a:lnTo>
                    <a:pt x="0" y="477"/>
                  </a:lnTo>
                  <a:lnTo>
                    <a:pt x="0" y="1"/>
                  </a:lnTo>
                  <a:lnTo>
                    <a:pt x="0" y="1"/>
                  </a:lnTo>
                  <a:lnTo>
                    <a:pt x="0"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6" name="Google Shape;1206;p50"/>
            <p:cNvSpPr/>
            <p:nvPr/>
          </p:nvSpPr>
          <p:spPr>
            <a:xfrm>
              <a:off x="5632390" y="3629132"/>
              <a:ext cx="16" cy="7089"/>
            </a:xfrm>
            <a:custGeom>
              <a:avLst/>
              <a:gdLst/>
              <a:ahLst/>
              <a:cxnLst/>
              <a:rect l="l" t="t" r="r" b="b"/>
              <a:pathLst>
                <a:path w="1" h="441" extrusionOk="0">
                  <a:moveTo>
                    <a:pt x="1" y="44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7" name="Google Shape;1207;p50"/>
            <p:cNvSpPr/>
            <p:nvPr/>
          </p:nvSpPr>
          <p:spPr>
            <a:xfrm>
              <a:off x="5447946" y="3709877"/>
              <a:ext cx="22409" cy="22409"/>
            </a:xfrm>
            <a:custGeom>
              <a:avLst/>
              <a:gdLst/>
              <a:ahLst/>
              <a:cxnLst/>
              <a:rect l="l" t="t" r="r" b="b"/>
              <a:pathLst>
                <a:path w="1394" h="1394" extrusionOk="0">
                  <a:moveTo>
                    <a:pt x="917" y="917"/>
                  </a:moveTo>
                  <a:lnTo>
                    <a:pt x="0" y="1393"/>
                  </a:lnTo>
                  <a:lnTo>
                    <a:pt x="0" y="1393"/>
                  </a:lnTo>
                  <a:lnTo>
                    <a:pt x="917" y="917"/>
                  </a:lnTo>
                  <a:lnTo>
                    <a:pt x="1393" y="0"/>
                  </a:lnTo>
                  <a:lnTo>
                    <a:pt x="1393" y="0"/>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8" name="Google Shape;1208;p50"/>
            <p:cNvSpPr/>
            <p:nvPr/>
          </p:nvSpPr>
          <p:spPr>
            <a:xfrm>
              <a:off x="5647131" y="3724602"/>
              <a:ext cx="7089" cy="7684"/>
            </a:xfrm>
            <a:custGeom>
              <a:avLst/>
              <a:gdLst/>
              <a:ahLst/>
              <a:cxnLst/>
              <a:rect l="l" t="t" r="r" b="b"/>
              <a:pathLst>
                <a:path w="441" h="478" extrusionOk="0">
                  <a:moveTo>
                    <a:pt x="0" y="1"/>
                  </a:moveTo>
                  <a:lnTo>
                    <a:pt x="440" y="477"/>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09" name="Google Shape;1209;p50"/>
            <p:cNvSpPr/>
            <p:nvPr/>
          </p:nvSpPr>
          <p:spPr>
            <a:xfrm>
              <a:off x="5588200" y="3732270"/>
              <a:ext cx="16" cy="14741"/>
            </a:xfrm>
            <a:custGeom>
              <a:avLst/>
              <a:gdLst/>
              <a:ahLst/>
              <a:cxnLst/>
              <a:rect l="l" t="t" r="r" b="b"/>
              <a:pathLst>
                <a:path w="1" h="917" extrusionOk="0">
                  <a:moveTo>
                    <a:pt x="0" y="0"/>
                  </a:moveTo>
                  <a:lnTo>
                    <a:pt x="0" y="0"/>
                  </a:lnTo>
                  <a:lnTo>
                    <a:pt x="0" y="440"/>
                  </a:lnTo>
                  <a:lnTo>
                    <a:pt x="0" y="917"/>
                  </a:lnTo>
                  <a:lnTo>
                    <a:pt x="0" y="917"/>
                  </a:lnTo>
                  <a:lnTo>
                    <a:pt x="0" y="44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0" name="Google Shape;1210;p50"/>
            <p:cNvSpPr/>
            <p:nvPr/>
          </p:nvSpPr>
          <p:spPr>
            <a:xfrm>
              <a:off x="5683670" y="3724602"/>
              <a:ext cx="7668" cy="7684"/>
            </a:xfrm>
            <a:custGeom>
              <a:avLst/>
              <a:gdLst/>
              <a:ahLst/>
              <a:cxnLst/>
              <a:rect l="l" t="t" r="r" b="b"/>
              <a:pathLst>
                <a:path w="477" h="478" extrusionOk="0">
                  <a:moveTo>
                    <a:pt x="477" y="477"/>
                  </a:moveTo>
                  <a:lnTo>
                    <a:pt x="477" y="477"/>
                  </a:ln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1" name="Google Shape;1211;p50"/>
            <p:cNvSpPr/>
            <p:nvPr/>
          </p:nvSpPr>
          <p:spPr>
            <a:xfrm>
              <a:off x="5477411" y="3695136"/>
              <a:ext cx="7668" cy="7684"/>
            </a:xfrm>
            <a:custGeom>
              <a:avLst/>
              <a:gdLst/>
              <a:ahLst/>
              <a:cxnLst/>
              <a:rect l="l" t="t" r="r" b="b"/>
              <a:pathLst>
                <a:path w="477" h="478" extrusionOk="0">
                  <a:moveTo>
                    <a:pt x="0" y="477"/>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2" name="Google Shape;1212;p50"/>
            <p:cNvSpPr/>
            <p:nvPr/>
          </p:nvSpPr>
          <p:spPr>
            <a:xfrm>
              <a:off x="5477411" y="3702804"/>
              <a:ext cx="16" cy="7089"/>
            </a:xfrm>
            <a:custGeom>
              <a:avLst/>
              <a:gdLst/>
              <a:ahLst/>
              <a:cxnLst/>
              <a:rect l="l" t="t" r="r" b="b"/>
              <a:pathLst>
                <a:path w="1" h="441" extrusionOk="0">
                  <a:moveTo>
                    <a:pt x="0" y="440"/>
                  </a:moveTo>
                  <a:lnTo>
                    <a:pt x="0" y="440"/>
                  </a:lnTo>
                  <a:lnTo>
                    <a:pt x="0" y="0"/>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3" name="Google Shape;1213;p50"/>
            <p:cNvSpPr/>
            <p:nvPr/>
          </p:nvSpPr>
          <p:spPr>
            <a:xfrm>
              <a:off x="5485063" y="3724602"/>
              <a:ext cx="7089" cy="16"/>
            </a:xfrm>
            <a:custGeom>
              <a:avLst/>
              <a:gdLst/>
              <a:ahLst/>
              <a:cxnLst/>
              <a:rect l="l" t="t" r="r" b="b"/>
              <a:pathLst>
                <a:path w="441" h="1" extrusionOk="0">
                  <a:moveTo>
                    <a:pt x="441" y="1"/>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4" name="Google Shape;1214;p50"/>
            <p:cNvSpPr/>
            <p:nvPr/>
          </p:nvSpPr>
          <p:spPr>
            <a:xfrm>
              <a:off x="6597099" y="2884828"/>
              <a:ext cx="7684" cy="16"/>
            </a:xfrm>
            <a:custGeom>
              <a:avLst/>
              <a:gdLst/>
              <a:ahLst/>
              <a:cxnLst/>
              <a:rect l="l" t="t" r="r" b="b"/>
              <a:pathLst>
                <a:path w="478" h="1" extrusionOk="0">
                  <a:moveTo>
                    <a:pt x="477" y="1"/>
                  </a:moveTo>
                  <a:lnTo>
                    <a:pt x="1" y="1"/>
                  </a:ln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5" name="Google Shape;1215;p50"/>
            <p:cNvSpPr/>
            <p:nvPr/>
          </p:nvSpPr>
          <p:spPr>
            <a:xfrm>
              <a:off x="6472164" y="3238413"/>
              <a:ext cx="7089" cy="16"/>
            </a:xfrm>
            <a:custGeom>
              <a:avLst/>
              <a:gdLst/>
              <a:ahLst/>
              <a:cxnLst/>
              <a:rect l="l" t="t" r="r" b="b"/>
              <a:pathLst>
                <a:path w="441" h="1" extrusionOk="0">
                  <a:moveTo>
                    <a:pt x="1" y="1"/>
                  </a:moveTo>
                  <a:lnTo>
                    <a:pt x="1" y="1"/>
                  </a:lnTo>
                  <a:lnTo>
                    <a:pt x="441" y="1"/>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6" name="Google Shape;1216;p50"/>
            <p:cNvSpPr/>
            <p:nvPr/>
          </p:nvSpPr>
          <p:spPr>
            <a:xfrm>
              <a:off x="6486905" y="3172409"/>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7" name="Google Shape;1217;p50"/>
            <p:cNvSpPr/>
            <p:nvPr/>
          </p:nvSpPr>
          <p:spPr>
            <a:xfrm>
              <a:off x="6604767" y="2877755"/>
              <a:ext cx="7089" cy="7089"/>
            </a:xfrm>
            <a:custGeom>
              <a:avLst/>
              <a:gdLst/>
              <a:ahLst/>
              <a:cxnLst/>
              <a:rect l="l" t="t" r="r" b="b"/>
              <a:pathLst>
                <a:path w="441" h="441" extrusionOk="0">
                  <a:moveTo>
                    <a:pt x="440" y="1"/>
                  </a:moveTo>
                  <a:lnTo>
                    <a:pt x="440" y="1"/>
                  </a:lnTo>
                  <a:lnTo>
                    <a:pt x="0" y="441"/>
                  </a:ln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8" name="Google Shape;1218;p50"/>
            <p:cNvSpPr/>
            <p:nvPr/>
          </p:nvSpPr>
          <p:spPr>
            <a:xfrm>
              <a:off x="6508703" y="3223689"/>
              <a:ext cx="16" cy="7668"/>
            </a:xfrm>
            <a:custGeom>
              <a:avLst/>
              <a:gdLst/>
              <a:ahLst/>
              <a:cxnLst/>
              <a:rect l="l" t="t" r="r" b="b"/>
              <a:pathLst>
                <a:path w="1" h="477" extrusionOk="0">
                  <a:moveTo>
                    <a:pt x="1" y="477"/>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19" name="Google Shape;1219;p50"/>
            <p:cNvSpPr/>
            <p:nvPr/>
          </p:nvSpPr>
          <p:spPr>
            <a:xfrm>
              <a:off x="6472164" y="3120552"/>
              <a:ext cx="7089" cy="7684"/>
            </a:xfrm>
            <a:custGeom>
              <a:avLst/>
              <a:gdLst/>
              <a:ahLst/>
              <a:cxnLst/>
              <a:rect l="l" t="t" r="r" b="b"/>
              <a:pathLst>
                <a:path w="441" h="478" extrusionOk="0">
                  <a:moveTo>
                    <a:pt x="1" y="1"/>
                  </a:moveTo>
                  <a:lnTo>
                    <a:pt x="441" y="1"/>
                  </a:lnTo>
                  <a:lnTo>
                    <a:pt x="441" y="477"/>
                  </a:lnTo>
                  <a:lnTo>
                    <a:pt x="44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0" name="Google Shape;1220;p50"/>
            <p:cNvSpPr/>
            <p:nvPr/>
          </p:nvSpPr>
          <p:spPr>
            <a:xfrm>
              <a:off x="6479237" y="3025082"/>
              <a:ext cx="14757" cy="29482"/>
            </a:xfrm>
            <a:custGeom>
              <a:avLst/>
              <a:gdLst/>
              <a:ahLst/>
              <a:cxnLst/>
              <a:rect l="l" t="t" r="r" b="b"/>
              <a:pathLst>
                <a:path w="918" h="1834" extrusionOk="0">
                  <a:moveTo>
                    <a:pt x="477" y="1357"/>
                  </a:moveTo>
                  <a:lnTo>
                    <a:pt x="917" y="1"/>
                  </a:lnTo>
                  <a:lnTo>
                    <a:pt x="917" y="1"/>
                  </a:lnTo>
                  <a:lnTo>
                    <a:pt x="477" y="1357"/>
                  </a:lnTo>
                  <a:lnTo>
                    <a:pt x="1" y="1834"/>
                  </a:lnTo>
                  <a:lnTo>
                    <a:pt x="1" y="183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1" name="Google Shape;1221;p50"/>
            <p:cNvSpPr/>
            <p:nvPr/>
          </p:nvSpPr>
          <p:spPr>
            <a:xfrm>
              <a:off x="6781560" y="3208948"/>
              <a:ext cx="7089" cy="7684"/>
            </a:xfrm>
            <a:custGeom>
              <a:avLst/>
              <a:gdLst/>
              <a:ahLst/>
              <a:cxnLst/>
              <a:rect l="l" t="t" r="r" b="b"/>
              <a:pathLst>
                <a:path w="441" h="478" extrusionOk="0">
                  <a:moveTo>
                    <a:pt x="0" y="477"/>
                  </a:moveTo>
                  <a:lnTo>
                    <a:pt x="0" y="477"/>
                  </a:ln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2" name="Google Shape;1222;p50"/>
            <p:cNvSpPr/>
            <p:nvPr/>
          </p:nvSpPr>
          <p:spPr>
            <a:xfrm>
              <a:off x="6921220" y="3120552"/>
              <a:ext cx="16" cy="14757"/>
            </a:xfrm>
            <a:custGeom>
              <a:avLst/>
              <a:gdLst/>
              <a:ahLst/>
              <a:cxnLst/>
              <a:rect l="l" t="t" r="r" b="b"/>
              <a:pathLst>
                <a:path w="1" h="918" extrusionOk="0">
                  <a:moveTo>
                    <a:pt x="1" y="477"/>
                  </a:moveTo>
                  <a:lnTo>
                    <a:pt x="1" y="477"/>
                  </a:lnTo>
                  <a:lnTo>
                    <a:pt x="1" y="477"/>
                  </a:lnTo>
                  <a:lnTo>
                    <a:pt x="1" y="917"/>
                  </a:lnTo>
                  <a:lnTo>
                    <a:pt x="1" y="917"/>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3" name="Google Shape;1223;p50"/>
            <p:cNvSpPr/>
            <p:nvPr/>
          </p:nvSpPr>
          <p:spPr>
            <a:xfrm>
              <a:off x="6818098" y="3208948"/>
              <a:ext cx="14741" cy="7684"/>
            </a:xfrm>
            <a:custGeom>
              <a:avLst/>
              <a:gdLst/>
              <a:ahLst/>
              <a:cxnLst/>
              <a:rect l="l" t="t" r="r" b="b"/>
              <a:pathLst>
                <a:path w="917" h="478" extrusionOk="0">
                  <a:moveTo>
                    <a:pt x="0" y="477"/>
                  </a:moveTo>
                  <a:lnTo>
                    <a:pt x="0" y="477"/>
                  </a:lnTo>
                  <a:lnTo>
                    <a:pt x="477" y="1"/>
                  </a:ln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4" name="Google Shape;1224;p50"/>
            <p:cNvSpPr/>
            <p:nvPr/>
          </p:nvSpPr>
          <p:spPr>
            <a:xfrm>
              <a:off x="6921220" y="3113479"/>
              <a:ext cx="14757" cy="14757"/>
            </a:xfrm>
            <a:custGeom>
              <a:avLst/>
              <a:gdLst/>
              <a:ahLst/>
              <a:cxnLst/>
              <a:rect l="l" t="t" r="r" b="b"/>
              <a:pathLst>
                <a:path w="918" h="918" extrusionOk="0">
                  <a:moveTo>
                    <a:pt x="1" y="441"/>
                  </a:moveTo>
                  <a:lnTo>
                    <a:pt x="917" y="1"/>
                  </a:lnTo>
                  <a:lnTo>
                    <a:pt x="917" y="1"/>
                  </a:lnTo>
                  <a:lnTo>
                    <a:pt x="1" y="441"/>
                  </a:lnTo>
                  <a:lnTo>
                    <a:pt x="1" y="91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5" name="Google Shape;1225;p50"/>
            <p:cNvSpPr/>
            <p:nvPr/>
          </p:nvSpPr>
          <p:spPr>
            <a:xfrm>
              <a:off x="6788633" y="3208948"/>
              <a:ext cx="7668" cy="16"/>
            </a:xfrm>
            <a:custGeom>
              <a:avLst/>
              <a:gdLst/>
              <a:ahLst/>
              <a:cxnLst/>
              <a:rect l="l" t="t" r="r" b="b"/>
              <a:pathLst>
                <a:path w="477" h="1" extrusionOk="0">
                  <a:moveTo>
                    <a:pt x="0" y="1"/>
                  </a:moveTo>
                  <a:lnTo>
                    <a:pt x="47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6" name="Google Shape;1226;p50"/>
            <p:cNvSpPr/>
            <p:nvPr/>
          </p:nvSpPr>
          <p:spPr>
            <a:xfrm>
              <a:off x="6508703" y="3017430"/>
              <a:ext cx="14757" cy="7668"/>
            </a:xfrm>
            <a:custGeom>
              <a:avLst/>
              <a:gdLst/>
              <a:ahLst/>
              <a:cxnLst/>
              <a:rect l="l" t="t" r="r" b="b"/>
              <a:pathLst>
                <a:path w="918" h="477" extrusionOk="0">
                  <a:moveTo>
                    <a:pt x="917" y="0"/>
                  </a:moveTo>
                  <a:lnTo>
                    <a:pt x="917"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7" name="Google Shape;1227;p50"/>
            <p:cNvSpPr/>
            <p:nvPr/>
          </p:nvSpPr>
          <p:spPr>
            <a:xfrm>
              <a:off x="6707888" y="3216616"/>
              <a:ext cx="14757" cy="7089"/>
            </a:xfrm>
            <a:custGeom>
              <a:avLst/>
              <a:gdLst/>
              <a:ahLst/>
              <a:cxnLst/>
              <a:rect l="l" t="t" r="r" b="b"/>
              <a:pathLst>
                <a:path w="918" h="441" extrusionOk="0">
                  <a:moveTo>
                    <a:pt x="1" y="440"/>
                  </a:moveTo>
                  <a:lnTo>
                    <a:pt x="1" y="440"/>
                  </a:lnTo>
                  <a:lnTo>
                    <a:pt x="1" y="440"/>
                  </a:lnTo>
                  <a:lnTo>
                    <a:pt x="441" y="0"/>
                  </a:lnTo>
                  <a:lnTo>
                    <a:pt x="917" y="0"/>
                  </a:lnTo>
                  <a:lnTo>
                    <a:pt x="4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8" name="Google Shape;1228;p50"/>
            <p:cNvSpPr/>
            <p:nvPr/>
          </p:nvSpPr>
          <p:spPr>
            <a:xfrm>
              <a:off x="6552909" y="3201875"/>
              <a:ext cx="22409" cy="7089"/>
            </a:xfrm>
            <a:custGeom>
              <a:avLst/>
              <a:gdLst/>
              <a:ahLst/>
              <a:cxnLst/>
              <a:rect l="l" t="t" r="r" b="b"/>
              <a:pathLst>
                <a:path w="1394" h="441" extrusionOk="0">
                  <a:moveTo>
                    <a:pt x="0" y="441"/>
                  </a:moveTo>
                  <a:lnTo>
                    <a:pt x="0" y="441"/>
                  </a:lnTo>
                  <a:lnTo>
                    <a:pt x="1393" y="1"/>
                  </a:lnTo>
                  <a:lnTo>
                    <a:pt x="13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29" name="Google Shape;1229;p50"/>
            <p:cNvSpPr/>
            <p:nvPr/>
          </p:nvSpPr>
          <p:spPr>
            <a:xfrm>
              <a:off x="6575302" y="2884828"/>
              <a:ext cx="36555" cy="58947"/>
            </a:xfrm>
            <a:custGeom>
              <a:avLst/>
              <a:gdLst/>
              <a:ahLst/>
              <a:cxnLst/>
              <a:rect l="l" t="t" r="r" b="b"/>
              <a:pathLst>
                <a:path w="2274" h="3667" extrusionOk="0">
                  <a:moveTo>
                    <a:pt x="2273" y="2310"/>
                  </a:moveTo>
                  <a:lnTo>
                    <a:pt x="0" y="2310"/>
                  </a:lnTo>
                  <a:lnTo>
                    <a:pt x="917" y="1"/>
                  </a:lnTo>
                  <a:lnTo>
                    <a:pt x="917" y="1"/>
                  </a:lnTo>
                  <a:lnTo>
                    <a:pt x="0" y="2310"/>
                  </a:lnTo>
                  <a:lnTo>
                    <a:pt x="2273" y="2310"/>
                  </a:lnTo>
                  <a:lnTo>
                    <a:pt x="1357" y="3667"/>
                  </a:lnTo>
                  <a:lnTo>
                    <a:pt x="1357" y="366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0" name="Google Shape;1230;p50"/>
            <p:cNvSpPr/>
            <p:nvPr/>
          </p:nvSpPr>
          <p:spPr>
            <a:xfrm>
              <a:off x="6538168" y="2943759"/>
              <a:ext cx="37149" cy="51874"/>
            </a:xfrm>
            <a:custGeom>
              <a:avLst/>
              <a:gdLst/>
              <a:ahLst/>
              <a:cxnLst/>
              <a:rect l="l" t="t" r="r" b="b"/>
              <a:pathLst>
                <a:path w="2311" h="3227" extrusionOk="0">
                  <a:moveTo>
                    <a:pt x="1834" y="1"/>
                  </a:moveTo>
                  <a:lnTo>
                    <a:pt x="2310" y="477"/>
                  </a:lnTo>
                  <a:lnTo>
                    <a:pt x="2310" y="1"/>
                  </a:lnTo>
                  <a:close/>
                  <a:moveTo>
                    <a:pt x="1" y="1394"/>
                  </a:moveTo>
                  <a:lnTo>
                    <a:pt x="1" y="1834"/>
                  </a:lnTo>
                  <a:lnTo>
                    <a:pt x="477" y="3227"/>
                  </a:lnTo>
                  <a:lnTo>
                    <a:pt x="477" y="1834"/>
                  </a:lnTo>
                  <a:lnTo>
                    <a:pt x="1" y="139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1" name="Google Shape;1231;p50"/>
            <p:cNvSpPr/>
            <p:nvPr/>
          </p:nvSpPr>
          <p:spPr>
            <a:xfrm>
              <a:off x="6531095" y="3017430"/>
              <a:ext cx="7089" cy="7668"/>
            </a:xfrm>
            <a:custGeom>
              <a:avLst/>
              <a:gdLst/>
              <a:ahLst/>
              <a:cxnLst/>
              <a:rect l="l" t="t" r="r" b="b"/>
              <a:pathLst>
                <a:path w="441" h="477" extrusionOk="0">
                  <a:moveTo>
                    <a:pt x="1" y="0"/>
                  </a:moveTo>
                  <a:lnTo>
                    <a:pt x="441" y="0"/>
                  </a:lnTo>
                  <a:lnTo>
                    <a:pt x="1" y="0"/>
                  </a:lnTo>
                  <a:lnTo>
                    <a:pt x="1" y="477"/>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2" name="Google Shape;1232;p50"/>
            <p:cNvSpPr/>
            <p:nvPr/>
          </p:nvSpPr>
          <p:spPr>
            <a:xfrm>
              <a:off x="7068547" y="3599667"/>
              <a:ext cx="250481" cy="147343"/>
            </a:xfrm>
            <a:custGeom>
              <a:avLst/>
              <a:gdLst/>
              <a:ahLst/>
              <a:cxnLst/>
              <a:rect l="l" t="t" r="r" b="b"/>
              <a:pathLst>
                <a:path w="15582" h="9166" extrusionOk="0">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3" name="Google Shape;1233;p50"/>
            <p:cNvSpPr/>
            <p:nvPr/>
          </p:nvSpPr>
          <p:spPr>
            <a:xfrm>
              <a:off x="7053822" y="1537068"/>
              <a:ext cx="58947" cy="66020"/>
            </a:xfrm>
            <a:custGeom>
              <a:avLst/>
              <a:gdLst/>
              <a:ahLst/>
              <a:cxnLst/>
              <a:rect l="l" t="t" r="r" b="b"/>
              <a:pathLst>
                <a:path w="3667" h="4107" extrusionOk="0">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4" name="Google Shape;1234;p50"/>
            <p:cNvSpPr/>
            <p:nvPr/>
          </p:nvSpPr>
          <p:spPr>
            <a:xfrm>
              <a:off x="6427974" y="1293692"/>
              <a:ext cx="1996017" cy="2430926"/>
            </a:xfrm>
            <a:custGeom>
              <a:avLst/>
              <a:gdLst/>
              <a:ahLst/>
              <a:cxnLst/>
              <a:rect l="l" t="t" r="r" b="b"/>
              <a:pathLst>
                <a:path w="124169" h="151224" extrusionOk="0">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5" name="Google Shape;1235;p50"/>
            <p:cNvSpPr/>
            <p:nvPr/>
          </p:nvSpPr>
          <p:spPr>
            <a:xfrm>
              <a:off x="6604767" y="2730427"/>
              <a:ext cx="16" cy="16"/>
            </a:xfrm>
            <a:custGeom>
              <a:avLst/>
              <a:gdLst/>
              <a:ahLst/>
              <a:cxnLst/>
              <a:rect l="l" t="t" r="r" b="b"/>
              <a:pathLst>
                <a:path w="1" h="1" extrusionOk="0">
                  <a:moveTo>
                    <a:pt x="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6" name="Google Shape;1236;p50"/>
            <p:cNvSpPr/>
            <p:nvPr/>
          </p:nvSpPr>
          <p:spPr>
            <a:xfrm>
              <a:off x="6921220" y="3128219"/>
              <a:ext cx="16" cy="16"/>
            </a:xfrm>
            <a:custGeom>
              <a:avLst/>
              <a:gdLst/>
              <a:ahLst/>
              <a:cxnLst/>
              <a:rect l="l" t="t" r="r" b="b"/>
              <a:pathLst>
                <a:path w="1" h="1" extrusionOk="0">
                  <a:moveTo>
                    <a:pt x="1" y="0"/>
                  </a:moveTo>
                  <a:lnTo>
                    <a:pt x="1" y="0"/>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7" name="Google Shape;1237;p50"/>
            <p:cNvSpPr/>
            <p:nvPr/>
          </p:nvSpPr>
          <p:spPr>
            <a:xfrm>
              <a:off x="8019110" y="3695136"/>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8" name="Google Shape;1238;p50"/>
            <p:cNvSpPr/>
            <p:nvPr/>
          </p:nvSpPr>
          <p:spPr>
            <a:xfrm>
              <a:off x="6317185" y="2663845"/>
              <a:ext cx="73672" cy="51874"/>
            </a:xfrm>
            <a:custGeom>
              <a:avLst/>
              <a:gdLst/>
              <a:ahLst/>
              <a:cxnLst/>
              <a:rect l="l" t="t" r="r" b="b"/>
              <a:pathLst>
                <a:path w="4583" h="3227" extrusionOk="0">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39" name="Google Shape;1239;p50"/>
            <p:cNvSpPr/>
            <p:nvPr/>
          </p:nvSpPr>
          <p:spPr>
            <a:xfrm>
              <a:off x="6339578" y="2627306"/>
              <a:ext cx="29482" cy="29482"/>
            </a:xfrm>
            <a:custGeom>
              <a:avLst/>
              <a:gdLst/>
              <a:ahLst/>
              <a:cxnLst/>
              <a:rect l="l" t="t" r="r" b="b"/>
              <a:pathLst>
                <a:path w="1834" h="1834" extrusionOk="0">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0" name="Google Shape;1240;p50"/>
            <p:cNvSpPr/>
            <p:nvPr/>
          </p:nvSpPr>
          <p:spPr>
            <a:xfrm>
              <a:off x="6398509" y="2568375"/>
              <a:ext cx="235740" cy="169141"/>
            </a:xfrm>
            <a:custGeom>
              <a:avLst/>
              <a:gdLst/>
              <a:ahLst/>
              <a:cxnLst/>
              <a:rect l="l" t="t" r="r" b="b"/>
              <a:pathLst>
                <a:path w="14665" h="10522" extrusionOk="0">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1" name="Google Shape;1241;p50"/>
            <p:cNvSpPr/>
            <p:nvPr/>
          </p:nvSpPr>
          <p:spPr>
            <a:xfrm>
              <a:off x="6604767" y="2730427"/>
              <a:ext cx="7089" cy="16"/>
            </a:xfrm>
            <a:custGeom>
              <a:avLst/>
              <a:gdLst/>
              <a:ahLst/>
              <a:cxnLst/>
              <a:rect l="l" t="t" r="r" b="b"/>
              <a:pathLst>
                <a:path w="441" h="1" extrusionOk="0">
                  <a:moveTo>
                    <a:pt x="0" y="1"/>
                  </a:moveTo>
                  <a:lnTo>
                    <a:pt x="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2" name="Google Shape;1242;p50"/>
            <p:cNvSpPr/>
            <p:nvPr/>
          </p:nvSpPr>
          <p:spPr>
            <a:xfrm>
              <a:off x="6590026" y="2884828"/>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3" name="Google Shape;1243;p50"/>
            <p:cNvSpPr/>
            <p:nvPr/>
          </p:nvSpPr>
          <p:spPr>
            <a:xfrm>
              <a:off x="6295372" y="2708035"/>
              <a:ext cx="360675" cy="184477"/>
            </a:xfrm>
            <a:custGeom>
              <a:avLst/>
              <a:gdLst/>
              <a:ahLst/>
              <a:cxnLst/>
              <a:rect l="l" t="t" r="r" b="b"/>
              <a:pathLst>
                <a:path w="22437" h="11476" extrusionOk="0">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4" name="Google Shape;1244;p50"/>
            <p:cNvSpPr/>
            <p:nvPr/>
          </p:nvSpPr>
          <p:spPr>
            <a:xfrm>
              <a:off x="6295372" y="2833565"/>
              <a:ext cx="316485" cy="220999"/>
            </a:xfrm>
            <a:custGeom>
              <a:avLst/>
              <a:gdLst/>
              <a:ahLst/>
              <a:cxnLst/>
              <a:rect l="l" t="t" r="r" b="b"/>
              <a:pathLst>
                <a:path w="19688" h="13748" extrusionOk="0">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5" name="Google Shape;1245;p50"/>
            <p:cNvSpPr/>
            <p:nvPr/>
          </p:nvSpPr>
          <p:spPr>
            <a:xfrm>
              <a:off x="6921220" y="3120552"/>
              <a:ext cx="16" cy="7684"/>
            </a:xfrm>
            <a:custGeom>
              <a:avLst/>
              <a:gdLst/>
              <a:ahLst/>
              <a:cxnLst/>
              <a:rect l="l" t="t" r="r" b="b"/>
              <a:pathLst>
                <a:path w="1" h="478" extrusionOk="0">
                  <a:moveTo>
                    <a:pt x="1" y="477"/>
                  </a:moveTo>
                  <a:lnTo>
                    <a:pt x="1" y="1"/>
                  </a:lnTo>
                  <a:lnTo>
                    <a:pt x="1" y="477"/>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6" name="Google Shape;1246;p50"/>
            <p:cNvSpPr/>
            <p:nvPr/>
          </p:nvSpPr>
          <p:spPr>
            <a:xfrm>
              <a:off x="6449772" y="2833565"/>
              <a:ext cx="493856" cy="412533"/>
            </a:xfrm>
            <a:custGeom>
              <a:avLst/>
              <a:gdLst/>
              <a:ahLst/>
              <a:cxnLst/>
              <a:rect l="l" t="t" r="r" b="b"/>
              <a:pathLst>
                <a:path w="30722" h="25663" extrusionOk="0">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7" name="Google Shape;1247;p50"/>
            <p:cNvSpPr/>
            <p:nvPr/>
          </p:nvSpPr>
          <p:spPr>
            <a:xfrm>
              <a:off x="6486905" y="3025082"/>
              <a:ext cx="7089" cy="7089"/>
            </a:xfrm>
            <a:custGeom>
              <a:avLst/>
              <a:gdLst/>
              <a:ahLst/>
              <a:cxnLst/>
              <a:rect l="l" t="t" r="r" b="b"/>
              <a:pathLst>
                <a:path w="441" h="441" extrusionOk="0">
                  <a:moveTo>
                    <a:pt x="0" y="441"/>
                  </a:move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8" name="Google Shape;1248;p50"/>
            <p:cNvSpPr/>
            <p:nvPr/>
          </p:nvSpPr>
          <p:spPr>
            <a:xfrm>
              <a:off x="6921220" y="3120552"/>
              <a:ext cx="16" cy="7684"/>
            </a:xfrm>
            <a:custGeom>
              <a:avLst/>
              <a:gdLst/>
              <a:ahLst/>
              <a:cxnLst/>
              <a:rect l="l" t="t" r="r" b="b"/>
              <a:pathLst>
                <a:path w="1" h="478" extrusionOk="0">
                  <a:moveTo>
                    <a:pt x="1" y="477"/>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49" name="Google Shape;1249;p50"/>
            <p:cNvSpPr/>
            <p:nvPr/>
          </p:nvSpPr>
          <p:spPr>
            <a:xfrm>
              <a:off x="6427974" y="3474137"/>
              <a:ext cx="16" cy="16"/>
            </a:xfrm>
            <a:custGeom>
              <a:avLst/>
              <a:gdLst/>
              <a:ahLst/>
              <a:cxnLst/>
              <a:rect l="l" t="t" r="r" b="b"/>
              <a:pathLst>
                <a:path w="1" h="1" extrusionOk="0">
                  <a:moveTo>
                    <a:pt x="0" y="1"/>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0" name="Google Shape;1250;p50"/>
            <p:cNvSpPr/>
            <p:nvPr/>
          </p:nvSpPr>
          <p:spPr>
            <a:xfrm>
              <a:off x="6405582" y="3533068"/>
              <a:ext cx="16" cy="16"/>
            </a:xfrm>
            <a:custGeom>
              <a:avLst/>
              <a:gdLst/>
              <a:ahLst/>
              <a:cxnLst/>
              <a:rect l="l" t="t" r="r" b="b"/>
              <a:pathLst>
                <a:path w="1" h="1" extrusionOk="0">
                  <a:moveTo>
                    <a:pt x="0" y="1"/>
                  </a:moveTo>
                  <a:lnTo>
                    <a:pt x="0" y="1"/>
                  </a:ln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1" name="Google Shape;1251;p50"/>
            <p:cNvSpPr/>
            <p:nvPr/>
          </p:nvSpPr>
          <p:spPr>
            <a:xfrm>
              <a:off x="6413233" y="3098754"/>
              <a:ext cx="1031324" cy="545135"/>
            </a:xfrm>
            <a:custGeom>
              <a:avLst/>
              <a:gdLst/>
              <a:ahLst/>
              <a:cxnLst/>
              <a:rect l="l" t="t" r="r" b="b"/>
              <a:pathLst>
                <a:path w="64157" h="33912" extrusionOk="0">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2" name="Google Shape;1252;p50"/>
            <p:cNvSpPr/>
            <p:nvPr/>
          </p:nvSpPr>
          <p:spPr>
            <a:xfrm>
              <a:off x="6685496" y="3481805"/>
              <a:ext cx="250481" cy="250481"/>
            </a:xfrm>
            <a:custGeom>
              <a:avLst/>
              <a:gdLst/>
              <a:ahLst/>
              <a:cxnLst/>
              <a:rect l="l" t="t" r="r" b="b"/>
              <a:pathLst>
                <a:path w="15582" h="15582" extrusionOk="0">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3" name="Google Shape;1253;p50"/>
            <p:cNvSpPr/>
            <p:nvPr/>
          </p:nvSpPr>
          <p:spPr>
            <a:xfrm>
              <a:off x="8144045" y="3650946"/>
              <a:ext cx="16" cy="0"/>
            </a:xfrm>
            <a:custGeom>
              <a:avLst/>
              <a:gdLst/>
              <a:ahLst/>
              <a:cxnLst/>
              <a:rect l="l" t="t" r="r" b="b"/>
              <a:pathLst>
                <a:path w="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4" name="Google Shape;1254;p50"/>
            <p:cNvSpPr/>
            <p:nvPr/>
          </p:nvSpPr>
          <p:spPr>
            <a:xfrm>
              <a:off x="8107506" y="3923787"/>
              <a:ext cx="7089" cy="7089"/>
            </a:xfrm>
            <a:custGeom>
              <a:avLst/>
              <a:gdLst/>
              <a:ahLst/>
              <a:cxnLst/>
              <a:rect l="l" t="t" r="r" b="b"/>
              <a:pathLst>
                <a:path w="441" h="441" extrusionOk="0">
                  <a:moveTo>
                    <a:pt x="441" y="441"/>
                  </a:moveTo>
                  <a:lnTo>
                    <a:pt x="441" y="44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5" name="Google Shape;1255;p50"/>
            <p:cNvSpPr/>
            <p:nvPr/>
          </p:nvSpPr>
          <p:spPr>
            <a:xfrm>
              <a:off x="7952527" y="3650946"/>
              <a:ext cx="338861" cy="279930"/>
            </a:xfrm>
            <a:custGeom>
              <a:avLst/>
              <a:gdLst/>
              <a:ahLst/>
              <a:cxnLst/>
              <a:rect l="l" t="t" r="r" b="b"/>
              <a:pathLst>
                <a:path w="21080" h="17414" extrusionOk="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6" name="Google Shape;1256;p50"/>
            <p:cNvSpPr/>
            <p:nvPr/>
          </p:nvSpPr>
          <p:spPr>
            <a:xfrm>
              <a:off x="7842317" y="3768808"/>
              <a:ext cx="272278" cy="176809"/>
            </a:xfrm>
            <a:custGeom>
              <a:avLst/>
              <a:gdLst/>
              <a:ahLst/>
              <a:cxnLst/>
              <a:rect l="l" t="t" r="r" b="b"/>
              <a:pathLst>
                <a:path w="16938" h="10999" extrusionOk="0">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7" name="Google Shape;1257;p50"/>
            <p:cNvSpPr/>
            <p:nvPr/>
          </p:nvSpPr>
          <p:spPr>
            <a:xfrm>
              <a:off x="7562403" y="3673339"/>
              <a:ext cx="486188" cy="169141"/>
            </a:xfrm>
            <a:custGeom>
              <a:avLst/>
              <a:gdLst/>
              <a:ahLst/>
              <a:cxnLst/>
              <a:rect l="l" t="t" r="r" b="b"/>
              <a:pathLst>
                <a:path w="30245" h="10522" extrusionOk="0">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8" name="Google Shape;1258;p50"/>
            <p:cNvSpPr/>
            <p:nvPr/>
          </p:nvSpPr>
          <p:spPr>
            <a:xfrm>
              <a:off x="5028356" y="4137118"/>
              <a:ext cx="7089" cy="7684"/>
            </a:xfrm>
            <a:custGeom>
              <a:avLst/>
              <a:gdLst/>
              <a:ahLst/>
              <a:cxnLst/>
              <a:rect l="l" t="t" r="r" b="b"/>
              <a:pathLst>
                <a:path w="441" h="478" extrusionOk="0">
                  <a:moveTo>
                    <a:pt x="0" y="477"/>
                  </a:move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59" name="Google Shape;1259;p50"/>
            <p:cNvSpPr/>
            <p:nvPr/>
          </p:nvSpPr>
          <p:spPr>
            <a:xfrm>
              <a:off x="4431379" y="3820666"/>
              <a:ext cx="7684" cy="7089"/>
            </a:xfrm>
            <a:custGeom>
              <a:avLst/>
              <a:gdLst/>
              <a:ahLst/>
              <a:cxnLst/>
              <a:rect l="l" t="t" r="r" b="b"/>
              <a:pathLst>
                <a:path w="478" h="441" extrusionOk="0">
                  <a:moveTo>
                    <a:pt x="1" y="0"/>
                  </a:moveTo>
                  <a:lnTo>
                    <a:pt x="1"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0" name="Google Shape;1260;p50"/>
            <p:cNvSpPr/>
            <p:nvPr/>
          </p:nvSpPr>
          <p:spPr>
            <a:xfrm>
              <a:off x="4409581" y="3754067"/>
              <a:ext cx="802657" cy="685390"/>
            </a:xfrm>
            <a:custGeom>
              <a:avLst/>
              <a:gdLst/>
              <a:ahLst/>
              <a:cxnLst/>
              <a:rect l="l" t="t" r="r" b="b"/>
              <a:pathLst>
                <a:path w="49932" h="42637" extrusionOk="0">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1" name="Google Shape;1261;p50"/>
            <p:cNvSpPr/>
            <p:nvPr/>
          </p:nvSpPr>
          <p:spPr>
            <a:xfrm>
              <a:off x="4298792" y="3871929"/>
              <a:ext cx="287598" cy="441998"/>
            </a:xfrm>
            <a:custGeom>
              <a:avLst/>
              <a:gdLst/>
              <a:ahLst/>
              <a:cxnLst/>
              <a:rect l="l" t="t" r="r" b="b"/>
              <a:pathLst>
                <a:path w="17891" h="27496" extrusionOk="0">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2" name="Google Shape;1262;p50"/>
            <p:cNvSpPr/>
            <p:nvPr/>
          </p:nvSpPr>
          <p:spPr>
            <a:xfrm>
              <a:off x="5123826" y="4240256"/>
              <a:ext cx="73672" cy="44206"/>
            </a:xfrm>
            <a:custGeom>
              <a:avLst/>
              <a:gdLst/>
              <a:ahLst/>
              <a:cxnLst/>
              <a:rect l="l" t="t" r="r" b="b"/>
              <a:pathLst>
                <a:path w="4583" h="2750" extrusionOk="0">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3" name="Google Shape;1263;p50"/>
            <p:cNvSpPr/>
            <p:nvPr/>
          </p:nvSpPr>
          <p:spPr>
            <a:xfrm>
              <a:off x="5226947" y="4233183"/>
              <a:ext cx="37149" cy="21814"/>
            </a:xfrm>
            <a:custGeom>
              <a:avLst/>
              <a:gdLst/>
              <a:ahLst/>
              <a:cxnLst/>
              <a:rect l="l" t="t" r="r" b="b"/>
              <a:pathLst>
                <a:path w="2311" h="1357" extrusionOk="0">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4" name="Google Shape;1264;p50"/>
            <p:cNvSpPr/>
            <p:nvPr/>
          </p:nvSpPr>
          <p:spPr>
            <a:xfrm>
              <a:off x="5028356" y="4292114"/>
              <a:ext cx="29482" cy="29482"/>
            </a:xfrm>
            <a:custGeom>
              <a:avLst/>
              <a:gdLst/>
              <a:ahLst/>
              <a:cxnLst/>
              <a:rect l="l" t="t" r="r" b="b"/>
              <a:pathLst>
                <a:path w="1834" h="1834" extrusionOk="0">
                  <a:moveTo>
                    <a:pt x="917" y="0"/>
                  </a:moveTo>
                  <a:lnTo>
                    <a:pt x="917" y="440"/>
                  </a:lnTo>
                  <a:lnTo>
                    <a:pt x="0" y="440"/>
                  </a:lnTo>
                  <a:lnTo>
                    <a:pt x="0" y="917"/>
                  </a:lnTo>
                  <a:lnTo>
                    <a:pt x="0" y="1833"/>
                  </a:lnTo>
                  <a:lnTo>
                    <a:pt x="917" y="917"/>
                  </a:lnTo>
                  <a:lnTo>
                    <a:pt x="1357" y="917"/>
                  </a:lnTo>
                  <a:lnTo>
                    <a:pt x="1357" y="440"/>
                  </a:lnTo>
                  <a:lnTo>
                    <a:pt x="18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5" name="Google Shape;1265;p50"/>
            <p:cNvSpPr/>
            <p:nvPr/>
          </p:nvSpPr>
          <p:spPr>
            <a:xfrm>
              <a:off x="4932292" y="3408133"/>
              <a:ext cx="7684" cy="7089"/>
            </a:xfrm>
            <a:custGeom>
              <a:avLst/>
              <a:gdLst/>
              <a:ahLst/>
              <a:cxnLst/>
              <a:rect l="l" t="t" r="r" b="b"/>
              <a:pathLst>
                <a:path w="478" h="441" extrusionOk="0">
                  <a:moveTo>
                    <a:pt x="477" y="1"/>
                  </a:move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6" name="Google Shape;1266;p50"/>
            <p:cNvSpPr/>
            <p:nvPr/>
          </p:nvSpPr>
          <p:spPr>
            <a:xfrm>
              <a:off x="5492136" y="3953253"/>
              <a:ext cx="7684" cy="7089"/>
            </a:xfrm>
            <a:custGeom>
              <a:avLst/>
              <a:gdLst/>
              <a:ahLst/>
              <a:cxnLst/>
              <a:rect l="l" t="t" r="r" b="b"/>
              <a:pathLst>
                <a:path w="478" h="441" extrusionOk="0">
                  <a:moveTo>
                    <a:pt x="477" y="1"/>
                  </a:moveTo>
                  <a:lnTo>
                    <a:pt x="1"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7" name="Google Shape;1267;p50"/>
            <p:cNvSpPr/>
            <p:nvPr/>
          </p:nvSpPr>
          <p:spPr>
            <a:xfrm>
              <a:off x="4822098" y="3290271"/>
              <a:ext cx="758451" cy="743742"/>
            </a:xfrm>
            <a:custGeom>
              <a:avLst/>
              <a:gdLst/>
              <a:ahLst/>
              <a:cxnLst/>
              <a:rect l="l" t="t" r="r" b="b"/>
              <a:pathLst>
                <a:path w="47182" h="46267" extrusionOk="0">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8" name="Google Shape;1268;p50"/>
            <p:cNvSpPr/>
            <p:nvPr/>
          </p:nvSpPr>
          <p:spPr>
            <a:xfrm>
              <a:off x="4939960" y="1802257"/>
              <a:ext cx="16" cy="7089"/>
            </a:xfrm>
            <a:custGeom>
              <a:avLst/>
              <a:gdLst/>
              <a:ahLst/>
              <a:cxnLst/>
              <a:rect l="l" t="t" r="r" b="b"/>
              <a:pathLst>
                <a:path w="1" h="441" extrusionOk="0">
                  <a:moveTo>
                    <a:pt x="0" y="1"/>
                  </a:moveTo>
                  <a:lnTo>
                    <a:pt x="0" y="44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69" name="Google Shape;1269;p50"/>
            <p:cNvSpPr/>
            <p:nvPr/>
          </p:nvSpPr>
          <p:spPr>
            <a:xfrm>
              <a:off x="4593447" y="1699136"/>
              <a:ext cx="368326" cy="309396"/>
            </a:xfrm>
            <a:custGeom>
              <a:avLst/>
              <a:gdLst/>
              <a:ahLst/>
              <a:cxnLst/>
              <a:rect l="l" t="t" r="r" b="b"/>
              <a:pathLst>
                <a:path w="22913" h="19247" extrusionOk="0">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0" name="Google Shape;1270;p50"/>
            <p:cNvSpPr/>
            <p:nvPr/>
          </p:nvSpPr>
          <p:spPr>
            <a:xfrm>
              <a:off x="4622912" y="2818824"/>
              <a:ext cx="279930" cy="294671"/>
            </a:xfrm>
            <a:custGeom>
              <a:avLst/>
              <a:gdLst/>
              <a:ahLst/>
              <a:cxnLst/>
              <a:rect l="l" t="t" r="r" b="b"/>
              <a:pathLst>
                <a:path w="17414" h="18331" extrusionOk="0">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1" name="Google Shape;1271;p50"/>
            <p:cNvSpPr/>
            <p:nvPr/>
          </p:nvSpPr>
          <p:spPr>
            <a:xfrm>
              <a:off x="4637637" y="3091086"/>
              <a:ext cx="22409" cy="14757"/>
            </a:xfrm>
            <a:custGeom>
              <a:avLst/>
              <a:gdLst/>
              <a:ahLst/>
              <a:cxnLst/>
              <a:rect l="l" t="t" r="r" b="b"/>
              <a:pathLst>
                <a:path w="1394" h="918" extrusionOk="0">
                  <a:moveTo>
                    <a:pt x="1394" y="1"/>
                  </a:moveTo>
                  <a:lnTo>
                    <a:pt x="1" y="917"/>
                  </a:lnTo>
                  <a:lnTo>
                    <a:pt x="477" y="917"/>
                  </a:lnTo>
                  <a:lnTo>
                    <a:pt x="139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2" name="Google Shape;1272;p50"/>
            <p:cNvSpPr/>
            <p:nvPr/>
          </p:nvSpPr>
          <p:spPr>
            <a:xfrm>
              <a:off x="4814430" y="2840638"/>
              <a:ext cx="132619" cy="110805"/>
            </a:xfrm>
            <a:custGeom>
              <a:avLst/>
              <a:gdLst/>
              <a:ahLst/>
              <a:cxnLst/>
              <a:rect l="l" t="t" r="r" b="b"/>
              <a:pathLst>
                <a:path w="8250" h="6893" extrusionOk="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3" name="Google Shape;1273;p50"/>
            <p:cNvSpPr/>
            <p:nvPr/>
          </p:nvSpPr>
          <p:spPr>
            <a:xfrm>
              <a:off x="5565808" y="4041649"/>
              <a:ext cx="66599" cy="110226"/>
            </a:xfrm>
            <a:custGeom>
              <a:avLst/>
              <a:gdLst/>
              <a:ahLst/>
              <a:cxnLst/>
              <a:rect l="l" t="t" r="r" b="b"/>
              <a:pathLst>
                <a:path w="4143" h="6857" extrusionOk="0">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4" name="Google Shape;1274;p50"/>
            <p:cNvSpPr/>
            <p:nvPr/>
          </p:nvSpPr>
          <p:spPr>
            <a:xfrm>
              <a:off x="5521601" y="4159511"/>
              <a:ext cx="110805" cy="198623"/>
            </a:xfrm>
            <a:custGeom>
              <a:avLst/>
              <a:gdLst/>
              <a:ahLst/>
              <a:cxnLst/>
              <a:rect l="l" t="t" r="r" b="b"/>
              <a:pathLst>
                <a:path w="6893" h="12356" extrusionOk="0">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5" name="Google Shape;1275;p50"/>
            <p:cNvSpPr/>
            <p:nvPr/>
          </p:nvSpPr>
          <p:spPr>
            <a:xfrm>
              <a:off x="5809199" y="4417049"/>
              <a:ext cx="220999" cy="140270"/>
            </a:xfrm>
            <a:custGeom>
              <a:avLst/>
              <a:gdLst/>
              <a:ahLst/>
              <a:cxnLst/>
              <a:rect l="l" t="t" r="r" b="b"/>
              <a:pathLst>
                <a:path w="13748" h="8726" extrusionOk="0">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6" name="Google Shape;1276;p50"/>
            <p:cNvSpPr/>
            <p:nvPr/>
          </p:nvSpPr>
          <p:spPr>
            <a:xfrm>
              <a:off x="4969425" y="3017430"/>
              <a:ext cx="21814" cy="14741"/>
            </a:xfrm>
            <a:custGeom>
              <a:avLst/>
              <a:gdLst/>
              <a:ahLst/>
              <a:cxnLst/>
              <a:rect l="l" t="t" r="r" b="b"/>
              <a:pathLst>
                <a:path w="1357" h="917" extrusionOk="0">
                  <a:moveTo>
                    <a:pt x="0" y="0"/>
                  </a:moveTo>
                  <a:lnTo>
                    <a:pt x="0" y="917"/>
                  </a:lnTo>
                  <a:lnTo>
                    <a:pt x="917" y="917"/>
                  </a:lnTo>
                  <a:lnTo>
                    <a:pt x="135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7" name="Google Shape;1277;p50"/>
            <p:cNvSpPr/>
            <p:nvPr/>
          </p:nvSpPr>
          <p:spPr>
            <a:xfrm>
              <a:off x="5072546" y="3282620"/>
              <a:ext cx="21830" cy="7668"/>
            </a:xfrm>
            <a:custGeom>
              <a:avLst/>
              <a:gdLst/>
              <a:ahLst/>
              <a:cxnLst/>
              <a:rect l="l" t="t" r="r" b="b"/>
              <a:pathLst>
                <a:path w="1358" h="477" extrusionOk="0">
                  <a:moveTo>
                    <a:pt x="1" y="0"/>
                  </a:moveTo>
                  <a:lnTo>
                    <a:pt x="441" y="477"/>
                  </a:lnTo>
                  <a:lnTo>
                    <a:pt x="1357" y="477"/>
                  </a:lnTo>
                  <a:lnTo>
                    <a:pt x="135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8" name="Google Shape;1278;p50"/>
            <p:cNvSpPr/>
            <p:nvPr/>
          </p:nvSpPr>
          <p:spPr>
            <a:xfrm>
              <a:off x="5168016" y="2553635"/>
              <a:ext cx="14757" cy="21830"/>
            </a:xfrm>
            <a:custGeom>
              <a:avLst/>
              <a:gdLst/>
              <a:ahLst/>
              <a:cxnLst/>
              <a:rect l="l" t="t" r="r" b="b"/>
              <a:pathLst>
                <a:path w="918" h="1358" extrusionOk="0">
                  <a:moveTo>
                    <a:pt x="917" y="1"/>
                  </a:moveTo>
                  <a:lnTo>
                    <a:pt x="477" y="441"/>
                  </a:lnTo>
                  <a:lnTo>
                    <a:pt x="1" y="441"/>
                  </a:lnTo>
                  <a:lnTo>
                    <a:pt x="477" y="917"/>
                  </a:lnTo>
                  <a:lnTo>
                    <a:pt x="917" y="1357"/>
                  </a:lnTo>
                  <a:lnTo>
                    <a:pt x="917" y="917"/>
                  </a:lnTo>
                  <a:lnTo>
                    <a:pt x="91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79" name="Google Shape;1279;p50"/>
            <p:cNvSpPr/>
            <p:nvPr/>
          </p:nvSpPr>
          <p:spPr>
            <a:xfrm>
              <a:off x="5271153" y="2450513"/>
              <a:ext cx="22409" cy="66020"/>
            </a:xfrm>
            <a:custGeom>
              <a:avLst/>
              <a:gdLst/>
              <a:ahLst/>
              <a:cxnLst/>
              <a:rect l="l" t="t" r="r" b="b"/>
              <a:pathLst>
                <a:path w="1394" h="4107" extrusionOk="0">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0" name="Google Shape;1280;p50"/>
            <p:cNvSpPr/>
            <p:nvPr/>
          </p:nvSpPr>
          <p:spPr>
            <a:xfrm>
              <a:off x="4969425" y="2575448"/>
              <a:ext cx="51279" cy="51874"/>
            </a:xfrm>
            <a:custGeom>
              <a:avLst/>
              <a:gdLst/>
              <a:ahLst/>
              <a:cxnLst/>
              <a:rect l="l" t="t" r="r" b="b"/>
              <a:pathLst>
                <a:path w="3190" h="3227" extrusionOk="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1" name="Google Shape;1281;p50"/>
            <p:cNvSpPr/>
            <p:nvPr/>
          </p:nvSpPr>
          <p:spPr>
            <a:xfrm>
              <a:off x="4984150" y="2936686"/>
              <a:ext cx="21830" cy="21830"/>
            </a:xfrm>
            <a:custGeom>
              <a:avLst/>
              <a:gdLst/>
              <a:ahLst/>
              <a:cxnLst/>
              <a:rect l="l" t="t" r="r" b="b"/>
              <a:pathLst>
                <a:path w="1358" h="1358" extrusionOk="0">
                  <a:moveTo>
                    <a:pt x="917" y="1"/>
                  </a:moveTo>
                  <a:lnTo>
                    <a:pt x="441" y="441"/>
                  </a:lnTo>
                  <a:lnTo>
                    <a:pt x="1" y="1357"/>
                  </a:lnTo>
                  <a:lnTo>
                    <a:pt x="441" y="1357"/>
                  </a:lnTo>
                  <a:lnTo>
                    <a:pt x="1357" y="917"/>
                  </a:lnTo>
                  <a:lnTo>
                    <a:pt x="1357" y="441"/>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2" name="Google Shape;1282;p50"/>
            <p:cNvSpPr/>
            <p:nvPr/>
          </p:nvSpPr>
          <p:spPr>
            <a:xfrm>
              <a:off x="4976498" y="2649104"/>
              <a:ext cx="22409" cy="22409"/>
            </a:xfrm>
            <a:custGeom>
              <a:avLst/>
              <a:gdLst/>
              <a:ahLst/>
              <a:cxnLst/>
              <a:rect l="l" t="t" r="r" b="b"/>
              <a:pathLst>
                <a:path w="1394" h="1394" extrusionOk="0">
                  <a:moveTo>
                    <a:pt x="1393" y="1"/>
                  </a:moveTo>
                  <a:lnTo>
                    <a:pt x="0" y="477"/>
                  </a:lnTo>
                  <a:lnTo>
                    <a:pt x="477" y="917"/>
                  </a:lnTo>
                  <a:lnTo>
                    <a:pt x="477" y="1394"/>
                  </a:lnTo>
                  <a:lnTo>
                    <a:pt x="1393" y="917"/>
                  </a:lnTo>
                  <a:lnTo>
                    <a:pt x="1393" y="477"/>
                  </a:lnTo>
                  <a:lnTo>
                    <a:pt x="139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3" name="Google Shape;1283;p50"/>
            <p:cNvSpPr/>
            <p:nvPr/>
          </p:nvSpPr>
          <p:spPr>
            <a:xfrm>
              <a:off x="4991223" y="2642031"/>
              <a:ext cx="22409" cy="51295"/>
            </a:xfrm>
            <a:custGeom>
              <a:avLst/>
              <a:gdLst/>
              <a:ahLst/>
              <a:cxnLst/>
              <a:rect l="l" t="t" r="r" b="b"/>
              <a:pathLst>
                <a:path w="1394" h="3191" extrusionOk="0">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4" name="Google Shape;1284;p50"/>
            <p:cNvSpPr/>
            <p:nvPr/>
          </p:nvSpPr>
          <p:spPr>
            <a:xfrm>
              <a:off x="4984150" y="2752241"/>
              <a:ext cx="16" cy="7668"/>
            </a:xfrm>
            <a:custGeom>
              <a:avLst/>
              <a:gdLst/>
              <a:ahLst/>
              <a:cxnLst/>
              <a:rect l="l" t="t" r="r" b="b"/>
              <a:pathLst>
                <a:path w="1" h="477" extrusionOk="0">
                  <a:moveTo>
                    <a:pt x="1" y="477"/>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5" name="Google Shape;1285;p50"/>
            <p:cNvSpPr/>
            <p:nvPr/>
          </p:nvSpPr>
          <p:spPr>
            <a:xfrm>
              <a:off x="4976498" y="2730427"/>
              <a:ext cx="7668" cy="7089"/>
            </a:xfrm>
            <a:custGeom>
              <a:avLst/>
              <a:gdLst/>
              <a:ahLst/>
              <a:cxnLst/>
              <a:rect l="l" t="t" r="r" b="b"/>
              <a:pathLst>
                <a:path w="477" h="441" extrusionOk="0">
                  <a:moveTo>
                    <a:pt x="477" y="1"/>
                  </a:moveTo>
                  <a:lnTo>
                    <a:pt x="0" y="441"/>
                  </a:lnTo>
                  <a:lnTo>
                    <a:pt x="477" y="44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6" name="Google Shape;1286;p50"/>
            <p:cNvSpPr/>
            <p:nvPr/>
          </p:nvSpPr>
          <p:spPr>
            <a:xfrm>
              <a:off x="4976498" y="2737500"/>
              <a:ext cx="22409" cy="14757"/>
            </a:xfrm>
            <a:custGeom>
              <a:avLst/>
              <a:gdLst/>
              <a:ahLst/>
              <a:cxnLst/>
              <a:rect l="l" t="t" r="r" b="b"/>
              <a:pathLst>
                <a:path w="1394" h="918" extrusionOk="0">
                  <a:moveTo>
                    <a:pt x="477" y="1"/>
                  </a:moveTo>
                  <a:lnTo>
                    <a:pt x="477" y="477"/>
                  </a:lnTo>
                  <a:lnTo>
                    <a:pt x="0" y="917"/>
                  </a:lnTo>
                  <a:lnTo>
                    <a:pt x="1393" y="917"/>
                  </a:lnTo>
                  <a:lnTo>
                    <a:pt x="917" y="477"/>
                  </a:lnTo>
                  <a:lnTo>
                    <a:pt x="91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7" name="Google Shape;1287;p50"/>
            <p:cNvSpPr/>
            <p:nvPr/>
          </p:nvSpPr>
          <p:spPr>
            <a:xfrm>
              <a:off x="4829171" y="3267879"/>
              <a:ext cx="14741" cy="16"/>
            </a:xfrm>
            <a:custGeom>
              <a:avLst/>
              <a:gdLst/>
              <a:ahLst/>
              <a:cxnLst/>
              <a:rect l="l" t="t" r="r" b="b"/>
              <a:pathLst>
                <a:path w="917" h="1" extrusionOk="0">
                  <a:moveTo>
                    <a:pt x="0" y="1"/>
                  </a:moveTo>
                  <a:lnTo>
                    <a:pt x="917" y="1"/>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8" name="Google Shape;1288;p50"/>
            <p:cNvSpPr/>
            <p:nvPr/>
          </p:nvSpPr>
          <p:spPr>
            <a:xfrm>
              <a:off x="5057822" y="2973224"/>
              <a:ext cx="7089" cy="14757"/>
            </a:xfrm>
            <a:custGeom>
              <a:avLst/>
              <a:gdLst/>
              <a:ahLst/>
              <a:cxnLst/>
              <a:rect l="l" t="t" r="r" b="b"/>
              <a:pathLst>
                <a:path w="441" h="918" extrusionOk="0">
                  <a:moveTo>
                    <a:pt x="0" y="917"/>
                  </a:moveTo>
                  <a:lnTo>
                    <a:pt x="440" y="1"/>
                  </a:lnTo>
                  <a:lnTo>
                    <a:pt x="44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89" name="Google Shape;1289;p50"/>
            <p:cNvSpPr/>
            <p:nvPr/>
          </p:nvSpPr>
          <p:spPr>
            <a:xfrm>
              <a:off x="4843896" y="2848289"/>
              <a:ext cx="441998" cy="441998"/>
            </a:xfrm>
            <a:custGeom>
              <a:avLst/>
              <a:gdLst/>
              <a:ahLst/>
              <a:cxnLst/>
              <a:rect l="l" t="t" r="r" b="b"/>
              <a:pathLst>
                <a:path w="27496" h="27496" extrusionOk="0">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0" name="Google Shape;1290;p50"/>
            <p:cNvSpPr/>
            <p:nvPr/>
          </p:nvSpPr>
          <p:spPr>
            <a:xfrm>
              <a:off x="4895753" y="3039823"/>
              <a:ext cx="162084" cy="154416"/>
            </a:xfrm>
            <a:custGeom>
              <a:avLst/>
              <a:gdLst/>
              <a:ahLst/>
              <a:cxnLst/>
              <a:rect l="l" t="t" r="r" b="b"/>
              <a:pathLst>
                <a:path w="10083" h="9606" extrusionOk="0">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1" name="Google Shape;1291;p50"/>
            <p:cNvSpPr/>
            <p:nvPr/>
          </p:nvSpPr>
          <p:spPr>
            <a:xfrm>
              <a:off x="5094360" y="2686237"/>
              <a:ext cx="7668" cy="16"/>
            </a:xfrm>
            <a:custGeom>
              <a:avLst/>
              <a:gdLst/>
              <a:ahLst/>
              <a:cxnLst/>
              <a:rect l="l" t="t" r="r" b="b"/>
              <a:pathLst>
                <a:path w="477" h="1" extrusionOk="0">
                  <a:moveTo>
                    <a:pt x="0" y="0"/>
                  </a:move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2" name="Google Shape;1292;p50"/>
            <p:cNvSpPr/>
            <p:nvPr/>
          </p:nvSpPr>
          <p:spPr>
            <a:xfrm>
              <a:off x="5020688" y="2671496"/>
              <a:ext cx="7684" cy="16"/>
            </a:xfrm>
            <a:custGeom>
              <a:avLst/>
              <a:gdLst/>
              <a:ahLst/>
              <a:cxnLst/>
              <a:rect l="l" t="t" r="r" b="b"/>
              <a:pathLst>
                <a:path w="478" h="1" extrusionOk="0">
                  <a:moveTo>
                    <a:pt x="477"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3" name="Google Shape;1293;p50"/>
            <p:cNvSpPr/>
            <p:nvPr/>
          </p:nvSpPr>
          <p:spPr>
            <a:xfrm>
              <a:off x="4984150" y="2590173"/>
              <a:ext cx="221015" cy="331804"/>
            </a:xfrm>
            <a:custGeom>
              <a:avLst/>
              <a:gdLst/>
              <a:ahLst/>
              <a:cxnLst/>
              <a:rect l="l" t="t" r="r" b="b"/>
              <a:pathLst>
                <a:path w="13749" h="20641" extrusionOk="0">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4" name="Google Shape;1294;p50"/>
            <p:cNvSpPr/>
            <p:nvPr/>
          </p:nvSpPr>
          <p:spPr>
            <a:xfrm>
              <a:off x="5447946" y="3688063"/>
              <a:ext cx="780859" cy="758467"/>
            </a:xfrm>
            <a:custGeom>
              <a:avLst/>
              <a:gdLst/>
              <a:ahLst/>
              <a:cxnLst/>
              <a:rect l="l" t="t" r="r" b="b"/>
              <a:pathLst>
                <a:path w="48576" h="47183" extrusionOk="0">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5" name="Google Shape;1295;p50"/>
            <p:cNvSpPr/>
            <p:nvPr/>
          </p:nvSpPr>
          <p:spPr>
            <a:xfrm>
              <a:off x="5433205" y="3621481"/>
              <a:ext cx="279946" cy="147343"/>
            </a:xfrm>
            <a:custGeom>
              <a:avLst/>
              <a:gdLst/>
              <a:ahLst/>
              <a:cxnLst/>
              <a:rect l="l" t="t" r="r" b="b"/>
              <a:pathLst>
                <a:path w="17415" h="9166" extrusionOk="0">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6" name="Google Shape;1296;p50"/>
            <p:cNvSpPr/>
            <p:nvPr/>
          </p:nvSpPr>
          <p:spPr>
            <a:xfrm>
              <a:off x="5654204" y="3526011"/>
              <a:ext cx="456739" cy="213347"/>
            </a:xfrm>
            <a:custGeom>
              <a:avLst/>
              <a:gdLst/>
              <a:ahLst/>
              <a:cxnLst/>
              <a:rect l="l" t="t" r="r" b="b"/>
              <a:pathLst>
                <a:path w="28413" h="13272" extrusionOk="0">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7" name="Google Shape;1297;p50"/>
            <p:cNvSpPr/>
            <p:nvPr/>
          </p:nvSpPr>
          <p:spPr>
            <a:xfrm>
              <a:off x="5654204" y="3658598"/>
              <a:ext cx="16" cy="14757"/>
            </a:xfrm>
            <a:custGeom>
              <a:avLst/>
              <a:gdLst/>
              <a:ahLst/>
              <a:cxnLst/>
              <a:rect l="l" t="t" r="r" b="b"/>
              <a:pathLst>
                <a:path w="1" h="918" extrusionOk="0">
                  <a:moveTo>
                    <a:pt x="0" y="917"/>
                  </a:moveTo>
                  <a:lnTo>
                    <a:pt x="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8" name="Google Shape;1298;p50"/>
            <p:cNvSpPr/>
            <p:nvPr/>
          </p:nvSpPr>
          <p:spPr>
            <a:xfrm>
              <a:off x="5477411" y="3002690"/>
              <a:ext cx="508597" cy="662997"/>
            </a:xfrm>
            <a:custGeom>
              <a:avLst/>
              <a:gdLst/>
              <a:ahLst/>
              <a:cxnLst/>
              <a:rect l="l" t="t" r="r" b="b"/>
              <a:pathLst>
                <a:path w="31639" h="41244" extrusionOk="0">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299" name="Google Shape;1299;p50"/>
            <p:cNvSpPr/>
            <p:nvPr/>
          </p:nvSpPr>
          <p:spPr>
            <a:xfrm>
              <a:off x="5647131" y="2833565"/>
              <a:ext cx="139676" cy="183882"/>
            </a:xfrm>
            <a:custGeom>
              <a:avLst/>
              <a:gdLst/>
              <a:ahLst/>
              <a:cxnLst/>
              <a:rect l="l" t="t" r="r" b="b"/>
              <a:pathLst>
                <a:path w="8689" h="11439" extrusionOk="0">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0" name="Google Shape;1300;p50"/>
            <p:cNvSpPr/>
            <p:nvPr/>
          </p:nvSpPr>
          <p:spPr>
            <a:xfrm>
              <a:off x="5706062" y="3017430"/>
              <a:ext cx="7089" cy="16"/>
            </a:xfrm>
            <a:custGeom>
              <a:avLst/>
              <a:gdLst/>
              <a:ahLst/>
              <a:cxnLst/>
              <a:rect l="l" t="t" r="r" b="b"/>
              <a:pathLst>
                <a:path w="441" h="1" extrusionOk="0">
                  <a:moveTo>
                    <a:pt x="1" y="0"/>
                  </a:moveTo>
                  <a:lnTo>
                    <a:pt x="440" y="0"/>
                  </a:lnTo>
                  <a:lnTo>
                    <a:pt x="440" y="0"/>
                  </a:lnTo>
                  <a:lnTo>
                    <a:pt x="440" y="0"/>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1" name="Google Shape;1301;p50"/>
            <p:cNvSpPr/>
            <p:nvPr/>
          </p:nvSpPr>
          <p:spPr>
            <a:xfrm>
              <a:off x="5676597" y="3002690"/>
              <a:ext cx="16" cy="7684"/>
            </a:xfrm>
            <a:custGeom>
              <a:avLst/>
              <a:gdLst/>
              <a:ahLst/>
              <a:cxnLst/>
              <a:rect l="l" t="t" r="r" b="b"/>
              <a:pathLst>
                <a:path w="1" h="478" extrusionOk="0">
                  <a:moveTo>
                    <a:pt x="1" y="477"/>
                  </a:moveTo>
                  <a:lnTo>
                    <a:pt x="1" y="1"/>
                  </a:ln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2" name="Google Shape;1302;p50"/>
            <p:cNvSpPr/>
            <p:nvPr/>
          </p:nvSpPr>
          <p:spPr>
            <a:xfrm>
              <a:off x="5293545" y="3275547"/>
              <a:ext cx="191534" cy="183882"/>
            </a:xfrm>
            <a:custGeom>
              <a:avLst/>
              <a:gdLst/>
              <a:ahLst/>
              <a:cxnLst/>
              <a:rect l="l" t="t" r="r" b="b"/>
              <a:pathLst>
                <a:path w="11915" h="11439" extrusionOk="0">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3" name="Google Shape;1303;p50"/>
            <p:cNvSpPr/>
            <p:nvPr/>
          </p:nvSpPr>
          <p:spPr>
            <a:xfrm>
              <a:off x="5455597" y="3393409"/>
              <a:ext cx="44222" cy="58947"/>
            </a:xfrm>
            <a:custGeom>
              <a:avLst/>
              <a:gdLst/>
              <a:ahLst/>
              <a:cxnLst/>
              <a:rect l="l" t="t" r="r" b="b"/>
              <a:pathLst>
                <a:path w="2751" h="3667" extrusionOk="0">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4" name="Google Shape;1304;p50"/>
            <p:cNvSpPr/>
            <p:nvPr/>
          </p:nvSpPr>
          <p:spPr>
            <a:xfrm>
              <a:off x="5433205" y="3150017"/>
              <a:ext cx="7684" cy="7684"/>
            </a:xfrm>
            <a:custGeom>
              <a:avLst/>
              <a:gdLst/>
              <a:ahLst/>
              <a:cxnLst/>
              <a:rect l="l" t="t" r="r" b="b"/>
              <a:pathLst>
                <a:path w="478" h="478" extrusionOk="0">
                  <a:moveTo>
                    <a:pt x="477" y="477"/>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5" name="Google Shape;1305;p50"/>
            <p:cNvSpPr/>
            <p:nvPr/>
          </p:nvSpPr>
          <p:spPr>
            <a:xfrm>
              <a:off x="5381942" y="3120552"/>
              <a:ext cx="206274" cy="199201"/>
            </a:xfrm>
            <a:custGeom>
              <a:avLst/>
              <a:gdLst/>
              <a:ahLst/>
              <a:cxnLst/>
              <a:rect l="l" t="t" r="r" b="b"/>
              <a:pathLst>
                <a:path w="12832" h="12392" extrusionOk="0">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6" name="Google Shape;1306;p50"/>
            <p:cNvSpPr/>
            <p:nvPr/>
          </p:nvSpPr>
          <p:spPr>
            <a:xfrm>
              <a:off x="5668929" y="2766966"/>
              <a:ext cx="125546" cy="81340"/>
            </a:xfrm>
            <a:custGeom>
              <a:avLst/>
              <a:gdLst/>
              <a:ahLst/>
              <a:cxnLst/>
              <a:rect l="l" t="t" r="r" b="b"/>
              <a:pathLst>
                <a:path w="7810" h="5060" extrusionOk="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7" name="Google Shape;1307;p50"/>
            <p:cNvSpPr/>
            <p:nvPr/>
          </p:nvSpPr>
          <p:spPr>
            <a:xfrm>
              <a:off x="5735528" y="2958499"/>
              <a:ext cx="44222" cy="37133"/>
            </a:xfrm>
            <a:custGeom>
              <a:avLst/>
              <a:gdLst/>
              <a:ahLst/>
              <a:cxnLst/>
              <a:rect l="l" t="t" r="r" b="b"/>
              <a:pathLst>
                <a:path w="2751" h="2310" extrusionOk="0">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8" name="Google Shape;1308;p50"/>
            <p:cNvSpPr/>
            <p:nvPr/>
          </p:nvSpPr>
          <p:spPr>
            <a:xfrm>
              <a:off x="5786791" y="2907220"/>
              <a:ext cx="81356" cy="103153"/>
            </a:xfrm>
            <a:custGeom>
              <a:avLst/>
              <a:gdLst/>
              <a:ahLst/>
              <a:cxnLst/>
              <a:rect l="l" t="t" r="r" b="b"/>
              <a:pathLst>
                <a:path w="5061" h="6417" extrusionOk="0">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09" name="Google Shape;1309;p50"/>
            <p:cNvSpPr/>
            <p:nvPr/>
          </p:nvSpPr>
          <p:spPr>
            <a:xfrm>
              <a:off x="5786791" y="3017430"/>
              <a:ext cx="29482" cy="22409"/>
            </a:xfrm>
            <a:custGeom>
              <a:avLst/>
              <a:gdLst/>
              <a:ahLst/>
              <a:cxnLst/>
              <a:rect l="l" t="t" r="r" b="b"/>
              <a:pathLst>
                <a:path w="1834" h="1394" extrusionOk="0">
                  <a:moveTo>
                    <a:pt x="1" y="0"/>
                  </a:moveTo>
                  <a:lnTo>
                    <a:pt x="1" y="477"/>
                  </a:lnTo>
                  <a:lnTo>
                    <a:pt x="478" y="917"/>
                  </a:lnTo>
                  <a:lnTo>
                    <a:pt x="917" y="1393"/>
                  </a:lnTo>
                  <a:lnTo>
                    <a:pt x="1834" y="1393"/>
                  </a:lnTo>
                  <a:lnTo>
                    <a:pt x="1834" y="917"/>
                  </a:lnTo>
                  <a:lnTo>
                    <a:pt x="1394" y="477"/>
                  </a:lnTo>
                  <a:lnTo>
                    <a:pt x="91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0" name="Google Shape;1310;p50"/>
            <p:cNvSpPr/>
            <p:nvPr/>
          </p:nvSpPr>
          <p:spPr>
            <a:xfrm>
              <a:off x="5823924" y="3017430"/>
              <a:ext cx="14757" cy="22409"/>
            </a:xfrm>
            <a:custGeom>
              <a:avLst/>
              <a:gdLst/>
              <a:ahLst/>
              <a:cxnLst/>
              <a:rect l="l" t="t" r="r" b="b"/>
              <a:pathLst>
                <a:path w="918" h="1394" extrusionOk="0">
                  <a:moveTo>
                    <a:pt x="1" y="0"/>
                  </a:moveTo>
                  <a:lnTo>
                    <a:pt x="1" y="477"/>
                  </a:lnTo>
                  <a:lnTo>
                    <a:pt x="1" y="917"/>
                  </a:lnTo>
                  <a:lnTo>
                    <a:pt x="440" y="1393"/>
                  </a:lnTo>
                  <a:lnTo>
                    <a:pt x="440" y="917"/>
                  </a:lnTo>
                  <a:lnTo>
                    <a:pt x="917" y="917"/>
                  </a:lnTo>
                  <a:lnTo>
                    <a:pt x="917" y="477"/>
                  </a:lnTo>
                  <a:lnTo>
                    <a:pt x="440" y="477"/>
                  </a:ln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1" name="Google Shape;1311;p50"/>
            <p:cNvSpPr/>
            <p:nvPr/>
          </p:nvSpPr>
          <p:spPr>
            <a:xfrm>
              <a:off x="5823924" y="3341551"/>
              <a:ext cx="611139" cy="279930"/>
            </a:xfrm>
            <a:custGeom>
              <a:avLst/>
              <a:gdLst/>
              <a:ahLst/>
              <a:cxnLst/>
              <a:rect l="l" t="t" r="r" b="b"/>
              <a:pathLst>
                <a:path w="38018" h="17414" extrusionOk="0">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2" name="Google Shape;1312;p50"/>
            <p:cNvSpPr/>
            <p:nvPr/>
          </p:nvSpPr>
          <p:spPr>
            <a:xfrm>
              <a:off x="6066721" y="3526011"/>
              <a:ext cx="383067" cy="257538"/>
            </a:xfrm>
            <a:custGeom>
              <a:avLst/>
              <a:gdLst/>
              <a:ahLst/>
              <a:cxnLst/>
              <a:rect l="l" t="t" r="r" b="b"/>
              <a:pathLst>
                <a:path w="23830" h="16021" extrusionOk="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3" name="Google Shape;1313;p50"/>
            <p:cNvSpPr/>
            <p:nvPr/>
          </p:nvSpPr>
          <p:spPr>
            <a:xfrm>
              <a:off x="5941786" y="2958499"/>
              <a:ext cx="574601" cy="530395"/>
            </a:xfrm>
            <a:custGeom>
              <a:avLst/>
              <a:gdLst/>
              <a:ahLst/>
              <a:cxnLst/>
              <a:rect l="l" t="t" r="r" b="b"/>
              <a:pathLst>
                <a:path w="35745" h="32995" extrusionOk="0">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4" name="Google Shape;1314;p50"/>
            <p:cNvSpPr/>
            <p:nvPr/>
          </p:nvSpPr>
          <p:spPr>
            <a:xfrm>
              <a:off x="6552909" y="4321579"/>
              <a:ext cx="117878" cy="73672"/>
            </a:xfrm>
            <a:custGeom>
              <a:avLst/>
              <a:gdLst/>
              <a:ahLst/>
              <a:cxnLst/>
              <a:rect l="l" t="t" r="r" b="b"/>
              <a:pathLst>
                <a:path w="7333" h="4583" extrusionOk="0">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5" name="Google Shape;1315;p50"/>
            <p:cNvSpPr/>
            <p:nvPr/>
          </p:nvSpPr>
          <p:spPr>
            <a:xfrm>
              <a:off x="6059648" y="1779864"/>
              <a:ext cx="36555" cy="44222"/>
            </a:xfrm>
            <a:custGeom>
              <a:avLst/>
              <a:gdLst/>
              <a:ahLst/>
              <a:cxnLst/>
              <a:rect l="l" t="t" r="r" b="b"/>
              <a:pathLst>
                <a:path w="2274" h="2751" extrusionOk="0">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6" name="Google Shape;1316;p50"/>
            <p:cNvSpPr/>
            <p:nvPr/>
          </p:nvSpPr>
          <p:spPr>
            <a:xfrm>
              <a:off x="5543994" y="1595999"/>
              <a:ext cx="950000" cy="1141518"/>
            </a:xfrm>
            <a:custGeom>
              <a:avLst/>
              <a:gdLst/>
              <a:ahLst/>
              <a:cxnLst/>
              <a:rect l="l" t="t" r="r" b="b"/>
              <a:pathLst>
                <a:path w="59098" h="71012" extrusionOk="0">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7" name="Google Shape;1317;p50"/>
            <p:cNvSpPr/>
            <p:nvPr/>
          </p:nvSpPr>
          <p:spPr>
            <a:xfrm>
              <a:off x="5823924" y="2634379"/>
              <a:ext cx="29482" cy="29482"/>
            </a:xfrm>
            <a:custGeom>
              <a:avLst/>
              <a:gdLst/>
              <a:ahLst/>
              <a:cxnLst/>
              <a:rect l="l" t="t" r="r" b="b"/>
              <a:pathLst>
                <a:path w="1834" h="1834" extrusionOk="0">
                  <a:moveTo>
                    <a:pt x="917" y="0"/>
                  </a:moveTo>
                  <a:lnTo>
                    <a:pt x="1" y="917"/>
                  </a:lnTo>
                  <a:lnTo>
                    <a:pt x="917" y="917"/>
                  </a:lnTo>
                  <a:lnTo>
                    <a:pt x="917" y="1393"/>
                  </a:lnTo>
                  <a:lnTo>
                    <a:pt x="1357" y="1833"/>
                  </a:lnTo>
                  <a:lnTo>
                    <a:pt x="1834" y="1393"/>
                  </a:lnTo>
                  <a:lnTo>
                    <a:pt x="1357" y="917"/>
                  </a:lnTo>
                  <a:lnTo>
                    <a:pt x="1357" y="47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8" name="Google Shape;1318;p50"/>
            <p:cNvSpPr/>
            <p:nvPr/>
          </p:nvSpPr>
          <p:spPr>
            <a:xfrm>
              <a:off x="5823924" y="2649104"/>
              <a:ext cx="16" cy="16"/>
            </a:xfrm>
            <a:custGeom>
              <a:avLst/>
              <a:gdLst/>
              <a:ahLst/>
              <a:cxnLst/>
              <a:rect l="l" t="t" r="r" b="b"/>
              <a:pathLst>
                <a:path w="1" h="1" extrusionOk="0">
                  <a:moveTo>
                    <a:pt x="1" y="1"/>
                  </a:moveTo>
                  <a:lnTo>
                    <a:pt x="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19" name="Google Shape;1319;p50"/>
            <p:cNvSpPr/>
            <p:nvPr/>
          </p:nvSpPr>
          <p:spPr>
            <a:xfrm>
              <a:off x="5823924" y="1816998"/>
              <a:ext cx="508002" cy="1163910"/>
            </a:xfrm>
            <a:custGeom>
              <a:avLst/>
              <a:gdLst/>
              <a:ahLst/>
              <a:cxnLst/>
              <a:rect l="l" t="t" r="r" b="b"/>
              <a:pathLst>
                <a:path w="31602" h="72405" extrusionOk="0">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0" name="Google Shape;1320;p50"/>
            <p:cNvSpPr/>
            <p:nvPr/>
          </p:nvSpPr>
          <p:spPr>
            <a:xfrm>
              <a:off x="6177510" y="1691468"/>
              <a:ext cx="500929" cy="869256"/>
            </a:xfrm>
            <a:custGeom>
              <a:avLst/>
              <a:gdLst/>
              <a:ahLst/>
              <a:cxnLst/>
              <a:rect l="l" t="t" r="r" b="b"/>
              <a:pathLst>
                <a:path w="31162" h="54075" extrusionOk="0">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1" name="Google Shape;1321;p50"/>
            <p:cNvSpPr/>
            <p:nvPr/>
          </p:nvSpPr>
          <p:spPr>
            <a:xfrm>
              <a:off x="6457440" y="3857204"/>
              <a:ext cx="412533" cy="265205"/>
            </a:xfrm>
            <a:custGeom>
              <a:avLst/>
              <a:gdLst/>
              <a:ahLst/>
              <a:cxnLst/>
              <a:rect l="l" t="t" r="r" b="b"/>
              <a:pathLst>
                <a:path w="25663" h="16498" extrusionOk="0">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2" name="Google Shape;1322;p50"/>
            <p:cNvSpPr/>
            <p:nvPr/>
          </p:nvSpPr>
          <p:spPr>
            <a:xfrm>
              <a:off x="6538168" y="4122394"/>
              <a:ext cx="16" cy="16"/>
            </a:xfrm>
            <a:custGeom>
              <a:avLst/>
              <a:gdLst/>
              <a:ahLst/>
              <a:cxnLst/>
              <a:rect l="l" t="t" r="r" b="b"/>
              <a:pathLst>
                <a:path w="1" h="1" extrusionOk="0">
                  <a:moveTo>
                    <a:pt x="1" y="0"/>
                  </a:moveTo>
                  <a:lnTo>
                    <a:pt x="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3" name="Google Shape;1323;p50"/>
            <p:cNvSpPr/>
            <p:nvPr/>
          </p:nvSpPr>
          <p:spPr>
            <a:xfrm>
              <a:off x="6339578" y="3503603"/>
              <a:ext cx="566933" cy="427274"/>
            </a:xfrm>
            <a:custGeom>
              <a:avLst/>
              <a:gdLst/>
              <a:ahLst/>
              <a:cxnLst/>
              <a:rect l="l" t="t" r="r" b="b"/>
              <a:pathLst>
                <a:path w="35268" h="26580" extrusionOk="0">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4" name="Google Shape;1324;p50"/>
            <p:cNvSpPr/>
            <p:nvPr/>
          </p:nvSpPr>
          <p:spPr>
            <a:xfrm>
              <a:off x="6744427" y="4033997"/>
              <a:ext cx="184477" cy="162068"/>
            </a:xfrm>
            <a:custGeom>
              <a:avLst/>
              <a:gdLst/>
              <a:ahLst/>
              <a:cxnLst/>
              <a:rect l="l" t="t" r="r" b="b"/>
              <a:pathLst>
                <a:path w="11476" h="10082" extrusionOk="0">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5" name="Google Shape;1325;p50"/>
            <p:cNvSpPr/>
            <p:nvPr/>
          </p:nvSpPr>
          <p:spPr>
            <a:xfrm>
              <a:off x="6538168" y="4122394"/>
              <a:ext cx="16" cy="16"/>
            </a:xfrm>
            <a:custGeom>
              <a:avLst/>
              <a:gdLst/>
              <a:ahLst/>
              <a:cxnLst/>
              <a:rect l="l" t="t" r="r" b="b"/>
              <a:pathLst>
                <a:path w="1" h="1" extrusionOk="0">
                  <a:moveTo>
                    <a:pt x="1" y="0"/>
                  </a:move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6" name="Google Shape;1326;p50"/>
            <p:cNvSpPr/>
            <p:nvPr/>
          </p:nvSpPr>
          <p:spPr>
            <a:xfrm>
              <a:off x="6346651" y="4063463"/>
              <a:ext cx="427257" cy="479115"/>
            </a:xfrm>
            <a:custGeom>
              <a:avLst/>
              <a:gdLst/>
              <a:ahLst/>
              <a:cxnLst/>
              <a:rect l="l" t="t" r="r" b="b"/>
              <a:pathLst>
                <a:path w="26579" h="29805" extrusionOk="0">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7" name="Google Shape;1327;p50"/>
            <p:cNvSpPr/>
            <p:nvPr/>
          </p:nvSpPr>
          <p:spPr>
            <a:xfrm>
              <a:off x="6295372" y="4048722"/>
              <a:ext cx="110226" cy="235740"/>
            </a:xfrm>
            <a:custGeom>
              <a:avLst/>
              <a:gdLst/>
              <a:ahLst/>
              <a:cxnLst/>
              <a:rect l="l" t="t" r="r" b="b"/>
              <a:pathLst>
                <a:path w="6857" h="14665" extrusionOk="0">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8" name="Google Shape;1328;p50"/>
            <p:cNvSpPr/>
            <p:nvPr/>
          </p:nvSpPr>
          <p:spPr>
            <a:xfrm>
              <a:off x="5897596" y="3702804"/>
              <a:ext cx="640589" cy="478537"/>
            </a:xfrm>
            <a:custGeom>
              <a:avLst/>
              <a:gdLst/>
              <a:ahLst/>
              <a:cxnLst/>
              <a:rect l="l" t="t" r="r" b="b"/>
              <a:pathLst>
                <a:path w="39850" h="29769" extrusionOk="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29" name="Google Shape;1329;p50"/>
            <p:cNvSpPr/>
            <p:nvPr/>
          </p:nvSpPr>
          <p:spPr>
            <a:xfrm>
              <a:off x="5116753" y="3997459"/>
              <a:ext cx="29482" cy="29482"/>
            </a:xfrm>
            <a:custGeom>
              <a:avLst/>
              <a:gdLst/>
              <a:ahLst/>
              <a:cxnLst/>
              <a:rect l="l" t="t" r="r" b="b"/>
              <a:pathLst>
                <a:path w="1834" h="1834" extrusionOk="0">
                  <a:moveTo>
                    <a:pt x="917" y="0"/>
                  </a:moveTo>
                  <a:lnTo>
                    <a:pt x="440" y="440"/>
                  </a:lnTo>
                  <a:lnTo>
                    <a:pt x="0" y="440"/>
                  </a:lnTo>
                  <a:lnTo>
                    <a:pt x="0" y="917"/>
                  </a:lnTo>
                  <a:lnTo>
                    <a:pt x="0" y="1833"/>
                  </a:lnTo>
                  <a:lnTo>
                    <a:pt x="1833" y="1833"/>
                  </a:lnTo>
                  <a:lnTo>
                    <a:pt x="1833" y="1357"/>
                  </a:lnTo>
                  <a:lnTo>
                    <a:pt x="1833" y="440"/>
                  </a:lnTo>
                  <a:lnTo>
                    <a:pt x="135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0" name="Google Shape;1330;p50"/>
            <p:cNvSpPr/>
            <p:nvPr/>
          </p:nvSpPr>
          <p:spPr>
            <a:xfrm>
              <a:off x="5654204" y="3650946"/>
              <a:ext cx="22409" cy="29482"/>
            </a:xfrm>
            <a:custGeom>
              <a:avLst/>
              <a:gdLst/>
              <a:ahLst/>
              <a:cxnLst/>
              <a:rect l="l" t="t" r="r" b="b"/>
              <a:pathLst>
                <a:path w="1394" h="1834" extrusionOk="0">
                  <a:moveTo>
                    <a:pt x="477" y="0"/>
                  </a:moveTo>
                  <a:lnTo>
                    <a:pt x="477" y="477"/>
                  </a:lnTo>
                  <a:lnTo>
                    <a:pt x="0" y="477"/>
                  </a:lnTo>
                  <a:lnTo>
                    <a:pt x="0" y="1393"/>
                  </a:lnTo>
                  <a:lnTo>
                    <a:pt x="477" y="1833"/>
                  </a:lnTo>
                  <a:lnTo>
                    <a:pt x="1394" y="1833"/>
                  </a:lnTo>
                  <a:lnTo>
                    <a:pt x="1394" y="1393"/>
                  </a:lnTo>
                  <a:lnTo>
                    <a:pt x="1394" y="477"/>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1" name="Google Shape;1331;p50"/>
            <p:cNvSpPr/>
            <p:nvPr/>
          </p:nvSpPr>
          <p:spPr>
            <a:xfrm>
              <a:off x="6611840" y="4557303"/>
              <a:ext cx="220999" cy="80745"/>
            </a:xfrm>
            <a:custGeom>
              <a:avLst/>
              <a:gdLst/>
              <a:ahLst/>
              <a:cxnLst/>
              <a:rect l="l" t="t" r="r" b="b"/>
              <a:pathLst>
                <a:path w="13748" h="5023" extrusionOk="0">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2" name="Google Shape;1332;p50"/>
            <p:cNvSpPr/>
            <p:nvPr/>
          </p:nvSpPr>
          <p:spPr>
            <a:xfrm>
              <a:off x="5963600" y="4608566"/>
              <a:ext cx="29482" cy="22409"/>
            </a:xfrm>
            <a:custGeom>
              <a:avLst/>
              <a:gdLst/>
              <a:ahLst/>
              <a:cxnLst/>
              <a:rect l="l" t="t" r="r" b="b"/>
              <a:pathLst>
                <a:path w="1834" h="1394" extrusionOk="0">
                  <a:moveTo>
                    <a:pt x="0" y="1"/>
                  </a:moveTo>
                  <a:lnTo>
                    <a:pt x="0" y="478"/>
                  </a:lnTo>
                  <a:lnTo>
                    <a:pt x="477" y="1394"/>
                  </a:lnTo>
                  <a:lnTo>
                    <a:pt x="1833" y="1394"/>
                  </a:lnTo>
                  <a:lnTo>
                    <a:pt x="1833" y="917"/>
                  </a:lnTo>
                  <a:lnTo>
                    <a:pt x="4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3" name="Google Shape;1333;p50"/>
            <p:cNvSpPr/>
            <p:nvPr/>
          </p:nvSpPr>
          <p:spPr>
            <a:xfrm>
              <a:off x="5948859" y="4601509"/>
              <a:ext cx="7684" cy="7073"/>
            </a:xfrm>
            <a:custGeom>
              <a:avLst/>
              <a:gdLst/>
              <a:ahLst/>
              <a:cxnLst/>
              <a:rect l="l" t="t" r="r" b="b"/>
              <a:pathLst>
                <a:path w="478" h="440" extrusionOk="0">
                  <a:moveTo>
                    <a:pt x="1" y="0"/>
                  </a:moveTo>
                  <a:lnTo>
                    <a:pt x="1" y="440"/>
                  </a:lnTo>
                  <a:lnTo>
                    <a:pt x="477" y="440"/>
                  </a:lnTo>
                  <a:lnTo>
                    <a:pt x="47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sp>
          <p:nvSpPr>
            <p:cNvPr id="1334" name="Google Shape;1334;p50"/>
            <p:cNvSpPr/>
            <p:nvPr/>
          </p:nvSpPr>
          <p:spPr>
            <a:xfrm>
              <a:off x="7201150" y="4505445"/>
              <a:ext cx="184477" cy="132603"/>
            </a:xfrm>
            <a:custGeom>
              <a:avLst/>
              <a:gdLst/>
              <a:ahLst/>
              <a:cxnLst/>
              <a:rect l="l" t="t" r="r" b="b"/>
              <a:pathLst>
                <a:path w="11476" h="8249" extrusionOk="0">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9D9D9"/>
                </a:solidFill>
              </a:endParaRPr>
            </a:p>
          </p:txBody>
        </p:sp>
      </p:grpSp>
      <p:sp>
        <p:nvSpPr>
          <p:cNvPr id="1335" name="Google Shape;1335;p50"/>
          <p:cNvSpPr txBox="1"/>
          <p:nvPr/>
        </p:nvSpPr>
        <p:spPr>
          <a:xfrm>
            <a:off x="5274444" y="13691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Mars</a:t>
            </a:r>
            <a:endParaRPr sz="2000" b="1">
              <a:solidFill>
                <a:schemeClr val="lt1"/>
              </a:solidFill>
              <a:latin typeface="Lexend Deca"/>
              <a:ea typeface="Lexend Deca"/>
              <a:cs typeface="Lexend Deca"/>
              <a:sym typeface="Lexend Deca"/>
            </a:endParaRPr>
          </a:p>
        </p:txBody>
      </p:sp>
      <p:sp>
        <p:nvSpPr>
          <p:cNvPr id="1336" name="Google Shape;1336;p50"/>
          <p:cNvSpPr txBox="1"/>
          <p:nvPr/>
        </p:nvSpPr>
        <p:spPr>
          <a:xfrm>
            <a:off x="5274450" y="1897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337" name="Google Shape;1337;p50"/>
          <p:cNvSpPr txBox="1"/>
          <p:nvPr/>
        </p:nvSpPr>
        <p:spPr>
          <a:xfrm>
            <a:off x="5274444" y="2409725"/>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Jupiter</a:t>
            </a:r>
            <a:endParaRPr sz="2000" b="1">
              <a:solidFill>
                <a:schemeClr val="lt1"/>
              </a:solidFill>
              <a:latin typeface="Lexend Deca"/>
              <a:ea typeface="Lexend Deca"/>
              <a:cs typeface="Lexend Deca"/>
              <a:sym typeface="Lexend Deca"/>
            </a:endParaRPr>
          </a:p>
        </p:txBody>
      </p:sp>
      <p:sp>
        <p:nvSpPr>
          <p:cNvPr id="1338" name="Google Shape;1338;p50"/>
          <p:cNvSpPr txBox="1"/>
          <p:nvPr/>
        </p:nvSpPr>
        <p:spPr>
          <a:xfrm>
            <a:off x="5274450" y="2937900"/>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339" name="Google Shape;1339;p50"/>
          <p:cNvSpPr txBox="1"/>
          <p:nvPr/>
        </p:nvSpPr>
        <p:spPr>
          <a:xfrm>
            <a:off x="5274444" y="345030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Neptune</a:t>
            </a:r>
            <a:endParaRPr sz="2000" b="1">
              <a:solidFill>
                <a:schemeClr val="lt1"/>
              </a:solidFill>
              <a:latin typeface="Lexend Deca"/>
              <a:ea typeface="Lexend Deca"/>
              <a:cs typeface="Lexend Deca"/>
              <a:sym typeface="Lexend Deca"/>
            </a:endParaRPr>
          </a:p>
        </p:txBody>
      </p:sp>
      <p:sp>
        <p:nvSpPr>
          <p:cNvPr id="1340" name="Google Shape;1340;p50"/>
          <p:cNvSpPr txBox="1"/>
          <p:nvPr/>
        </p:nvSpPr>
        <p:spPr>
          <a:xfrm>
            <a:off x="5274450" y="397847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341" name="Google Shape;1341;p50"/>
          <p:cNvSpPr/>
          <p:nvPr/>
        </p:nvSpPr>
        <p:spPr>
          <a:xfrm>
            <a:off x="4361952" y="1308125"/>
            <a:ext cx="572400" cy="57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1342" name="Google Shape;1342;p50"/>
          <p:cNvSpPr/>
          <p:nvPr/>
        </p:nvSpPr>
        <p:spPr>
          <a:xfrm>
            <a:off x="4361952" y="2359238"/>
            <a:ext cx="5724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1343" name="Google Shape;1343;p50"/>
          <p:cNvSpPr/>
          <p:nvPr/>
        </p:nvSpPr>
        <p:spPr>
          <a:xfrm>
            <a:off x="4361952" y="3410363"/>
            <a:ext cx="572400" cy="572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grpSp>
        <p:nvGrpSpPr>
          <p:cNvPr id="1344" name="Google Shape;1344;p50"/>
          <p:cNvGrpSpPr/>
          <p:nvPr/>
        </p:nvGrpSpPr>
        <p:grpSpPr>
          <a:xfrm>
            <a:off x="4502785" y="3554974"/>
            <a:ext cx="290645" cy="283877"/>
            <a:chOff x="3380213" y="4209475"/>
            <a:chExt cx="403450" cy="394000"/>
          </a:xfrm>
        </p:grpSpPr>
        <p:sp>
          <p:nvSpPr>
            <p:cNvPr id="1345" name="Google Shape;1345;p5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0"/>
          <p:cNvGrpSpPr/>
          <p:nvPr/>
        </p:nvGrpSpPr>
        <p:grpSpPr>
          <a:xfrm>
            <a:off x="4502769" y="2500377"/>
            <a:ext cx="290640" cy="290661"/>
            <a:chOff x="2732513" y="3529950"/>
            <a:chExt cx="393875" cy="393850"/>
          </a:xfrm>
        </p:grpSpPr>
        <p:sp>
          <p:nvSpPr>
            <p:cNvPr id="1348" name="Google Shape;1348;p50"/>
            <p:cNvSpPr/>
            <p:nvPr/>
          </p:nvSpPr>
          <p:spPr>
            <a:xfrm>
              <a:off x="2756513" y="3669075"/>
              <a:ext cx="161400" cy="254725"/>
            </a:xfrm>
            <a:custGeom>
              <a:avLst/>
              <a:gdLst/>
              <a:ahLst/>
              <a:cxnLst/>
              <a:rect l="l" t="t" r="r" b="b"/>
              <a:pathLst>
                <a:path w="6456" h="10189" extrusionOk="0">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0"/>
            <p:cNvSpPr/>
            <p:nvPr/>
          </p:nvSpPr>
          <p:spPr>
            <a:xfrm>
              <a:off x="2940988" y="3669075"/>
              <a:ext cx="161850" cy="254725"/>
            </a:xfrm>
            <a:custGeom>
              <a:avLst/>
              <a:gdLst/>
              <a:ahLst/>
              <a:cxnLst/>
              <a:rect l="l" t="t" r="r" b="b"/>
              <a:pathLst>
                <a:path w="6474" h="10189" extrusionOk="0">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0"/>
            <p:cNvSpPr/>
            <p:nvPr/>
          </p:nvSpPr>
          <p:spPr>
            <a:xfrm>
              <a:off x="2940988"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0"/>
            <p:cNvSpPr/>
            <p:nvPr/>
          </p:nvSpPr>
          <p:spPr>
            <a:xfrm>
              <a:off x="2732513"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50"/>
          <p:cNvGrpSpPr/>
          <p:nvPr/>
        </p:nvGrpSpPr>
        <p:grpSpPr>
          <a:xfrm>
            <a:off x="4502826" y="1406767"/>
            <a:ext cx="290624" cy="375418"/>
            <a:chOff x="3432088" y="3529950"/>
            <a:chExt cx="304925" cy="393850"/>
          </a:xfrm>
        </p:grpSpPr>
        <p:sp>
          <p:nvSpPr>
            <p:cNvPr id="1353" name="Google Shape;1353;p50"/>
            <p:cNvSpPr/>
            <p:nvPr/>
          </p:nvSpPr>
          <p:spPr>
            <a:xfrm>
              <a:off x="3567313" y="3807775"/>
              <a:ext cx="38400" cy="116025"/>
            </a:xfrm>
            <a:custGeom>
              <a:avLst/>
              <a:gdLst/>
              <a:ahLst/>
              <a:cxnLst/>
              <a:rect l="l" t="t" r="r" b="b"/>
              <a:pathLst>
                <a:path w="1536" h="4641" extrusionOk="0">
                  <a:moveTo>
                    <a:pt x="0" y="0"/>
                  </a:moveTo>
                  <a:lnTo>
                    <a:pt x="0" y="4641"/>
                  </a:lnTo>
                  <a:lnTo>
                    <a:pt x="1535" y="4641"/>
                  </a:lnTo>
                  <a:lnTo>
                    <a:pt x="15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0"/>
            <p:cNvSpPr/>
            <p:nvPr/>
          </p:nvSpPr>
          <p:spPr>
            <a:xfrm>
              <a:off x="3517163" y="3611500"/>
              <a:ext cx="138725" cy="138725"/>
            </a:xfrm>
            <a:custGeom>
              <a:avLst/>
              <a:gdLst/>
              <a:ahLst/>
              <a:cxnLst/>
              <a:rect l="l" t="t" r="r" b="b"/>
              <a:pathLst>
                <a:path w="5549" h="5549" extrusionOk="0">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0"/>
            <p:cNvSpPr/>
            <p:nvPr/>
          </p:nvSpPr>
          <p:spPr>
            <a:xfrm>
              <a:off x="3432088" y="3529950"/>
              <a:ext cx="304925" cy="300975"/>
            </a:xfrm>
            <a:custGeom>
              <a:avLst/>
              <a:gdLst/>
              <a:ahLst/>
              <a:cxnLst/>
              <a:rect l="l" t="t" r="r" b="b"/>
              <a:pathLst>
                <a:path w="12197" h="12039" extrusionOk="0">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grpSp>
        <p:nvGrpSpPr>
          <p:cNvPr id="1360" name="Google Shape;1360;p51"/>
          <p:cNvGrpSpPr/>
          <p:nvPr/>
        </p:nvGrpSpPr>
        <p:grpSpPr>
          <a:xfrm flipH="1">
            <a:off x="5543250" y="3992200"/>
            <a:ext cx="2700275" cy="486974"/>
            <a:chOff x="1077498" y="1205738"/>
            <a:chExt cx="2700275" cy="486974"/>
          </a:xfrm>
        </p:grpSpPr>
        <p:sp>
          <p:nvSpPr>
            <p:cNvPr id="1361" name="Google Shape;1361;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1"/>
            <p:cNvSpPr/>
            <p:nvPr/>
          </p:nvSpPr>
          <p:spPr>
            <a:xfrm>
              <a:off x="3119873" y="1205738"/>
              <a:ext cx="657900" cy="486900"/>
            </a:xfrm>
            <a:prstGeom prst="roundRect">
              <a:avLst>
                <a:gd name="adj" fmla="val 1690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51"/>
          <p:cNvGrpSpPr/>
          <p:nvPr/>
        </p:nvGrpSpPr>
        <p:grpSpPr>
          <a:xfrm>
            <a:off x="1077498" y="3992200"/>
            <a:ext cx="4386577" cy="486974"/>
            <a:chOff x="1077498" y="1205738"/>
            <a:chExt cx="4386577" cy="486974"/>
          </a:xfrm>
        </p:grpSpPr>
        <p:sp>
          <p:nvSpPr>
            <p:cNvPr id="1364" name="Google Shape;1364;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1"/>
            <p:cNvSpPr/>
            <p:nvPr/>
          </p:nvSpPr>
          <p:spPr>
            <a:xfrm>
              <a:off x="3119875" y="1205738"/>
              <a:ext cx="2344200" cy="486900"/>
            </a:xfrm>
            <a:prstGeom prst="roundRect">
              <a:avLst>
                <a:gd name="adj" fmla="val 169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1"/>
          <p:cNvGrpSpPr/>
          <p:nvPr/>
        </p:nvGrpSpPr>
        <p:grpSpPr>
          <a:xfrm flipH="1">
            <a:off x="5032936" y="1202338"/>
            <a:ext cx="3210577" cy="486986"/>
            <a:chOff x="1077498" y="1205725"/>
            <a:chExt cx="3210577" cy="486986"/>
          </a:xfrm>
        </p:grpSpPr>
        <p:sp>
          <p:nvSpPr>
            <p:cNvPr id="1367" name="Google Shape;1367;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1"/>
            <p:cNvSpPr/>
            <p:nvPr/>
          </p:nvSpPr>
          <p:spPr>
            <a:xfrm>
              <a:off x="3119875" y="1205725"/>
              <a:ext cx="1168200" cy="486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1"/>
          <p:cNvGrpSpPr/>
          <p:nvPr/>
        </p:nvGrpSpPr>
        <p:grpSpPr>
          <a:xfrm>
            <a:off x="1077498" y="1205725"/>
            <a:ext cx="3210577" cy="486986"/>
            <a:chOff x="1077498" y="1205725"/>
            <a:chExt cx="3210577" cy="486986"/>
          </a:xfrm>
        </p:grpSpPr>
        <p:sp>
          <p:nvSpPr>
            <p:cNvPr id="1370" name="Google Shape;1370;p51"/>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1"/>
            <p:cNvSpPr/>
            <p:nvPr/>
          </p:nvSpPr>
          <p:spPr>
            <a:xfrm>
              <a:off x="3119875" y="1205725"/>
              <a:ext cx="1168200" cy="486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51"/>
          <p:cNvSpPr/>
          <p:nvPr/>
        </p:nvSpPr>
        <p:spPr>
          <a:xfrm flipH="1">
            <a:off x="5024473" y="1902575"/>
            <a:ext cx="2512277"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1"/>
          <p:cNvSpPr/>
          <p:nvPr/>
        </p:nvSpPr>
        <p:spPr>
          <a:xfrm>
            <a:off x="2231375" y="1902575"/>
            <a:ext cx="2056692"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1"/>
          <p:cNvSpPr/>
          <p:nvPr/>
        </p:nvSpPr>
        <p:spPr>
          <a:xfrm>
            <a:off x="2231375" y="2898215"/>
            <a:ext cx="2056692"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1376" name="Google Shape;1376;p51"/>
          <p:cNvSpPr txBox="1"/>
          <p:nvPr/>
        </p:nvSpPr>
        <p:spPr>
          <a:xfrm>
            <a:off x="2419677" y="2386125"/>
            <a:ext cx="19881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Mars is cold</a:t>
            </a:r>
            <a:endParaRPr sz="1600">
              <a:solidFill>
                <a:schemeClr val="dk1"/>
              </a:solidFill>
              <a:latin typeface="Work Sans"/>
              <a:ea typeface="Work Sans"/>
              <a:cs typeface="Work Sans"/>
              <a:sym typeface="Work Sans"/>
            </a:endParaRPr>
          </a:p>
        </p:txBody>
      </p:sp>
      <p:sp>
        <p:nvSpPr>
          <p:cNvPr id="1377" name="Google Shape;1377;p51"/>
          <p:cNvSpPr txBox="1"/>
          <p:nvPr/>
        </p:nvSpPr>
        <p:spPr>
          <a:xfrm>
            <a:off x="2419677" y="3350500"/>
            <a:ext cx="19881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big</a:t>
            </a:r>
            <a:endParaRPr sz="1600">
              <a:solidFill>
                <a:schemeClr val="dk1"/>
              </a:solidFill>
              <a:latin typeface="Work Sans"/>
              <a:ea typeface="Work Sans"/>
              <a:cs typeface="Work Sans"/>
              <a:sym typeface="Work Sans"/>
            </a:endParaRPr>
          </a:p>
        </p:txBody>
      </p:sp>
      <p:sp>
        <p:nvSpPr>
          <p:cNvPr id="1378" name="Google Shape;1378;p51"/>
          <p:cNvSpPr/>
          <p:nvPr/>
        </p:nvSpPr>
        <p:spPr>
          <a:xfrm>
            <a:off x="1238827" y="1889850"/>
            <a:ext cx="889500" cy="88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1"/>
          <p:cNvSpPr/>
          <p:nvPr/>
        </p:nvSpPr>
        <p:spPr>
          <a:xfrm>
            <a:off x="1238827" y="2890700"/>
            <a:ext cx="889500" cy="88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1"/>
          <p:cNvSpPr txBox="1"/>
          <p:nvPr/>
        </p:nvSpPr>
        <p:spPr>
          <a:xfrm>
            <a:off x="1183323" y="2091150"/>
            <a:ext cx="10005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ighteous"/>
                <a:ea typeface="Righteous"/>
                <a:cs typeface="Righteous"/>
                <a:sym typeface="Righteous"/>
              </a:rPr>
              <a:t>40%</a:t>
            </a:r>
            <a:endParaRPr sz="2000">
              <a:solidFill>
                <a:schemeClr val="lt1"/>
              </a:solidFill>
              <a:latin typeface="Righteous"/>
              <a:ea typeface="Righteous"/>
              <a:cs typeface="Righteous"/>
              <a:sym typeface="Righteous"/>
            </a:endParaRPr>
          </a:p>
        </p:txBody>
      </p:sp>
      <p:sp>
        <p:nvSpPr>
          <p:cNvPr id="1381" name="Google Shape;1381;p51"/>
          <p:cNvSpPr txBox="1"/>
          <p:nvPr/>
        </p:nvSpPr>
        <p:spPr>
          <a:xfrm>
            <a:off x="1183323" y="3092000"/>
            <a:ext cx="1000500"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ighteous"/>
                <a:ea typeface="Righteous"/>
                <a:cs typeface="Righteous"/>
                <a:sym typeface="Righteous"/>
              </a:rPr>
              <a:t>60%</a:t>
            </a:r>
            <a:endParaRPr sz="2000">
              <a:solidFill>
                <a:schemeClr val="lt1"/>
              </a:solidFill>
              <a:latin typeface="Righteous"/>
              <a:ea typeface="Righteous"/>
              <a:cs typeface="Righteous"/>
              <a:sym typeface="Righteous"/>
            </a:endParaRPr>
          </a:p>
        </p:txBody>
      </p:sp>
      <p:sp>
        <p:nvSpPr>
          <p:cNvPr id="1382" name="Google Shape;1382;p51"/>
          <p:cNvSpPr/>
          <p:nvPr/>
        </p:nvSpPr>
        <p:spPr>
          <a:xfrm>
            <a:off x="1296337" y="1950123"/>
            <a:ext cx="774600" cy="774600"/>
          </a:xfrm>
          <a:prstGeom prst="arc">
            <a:avLst>
              <a:gd name="adj1" fmla="val 16200000"/>
              <a:gd name="adj2" fmla="val 3349942"/>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1"/>
          <p:cNvSpPr/>
          <p:nvPr/>
        </p:nvSpPr>
        <p:spPr>
          <a:xfrm>
            <a:off x="1296337" y="2948148"/>
            <a:ext cx="774600" cy="774600"/>
          </a:xfrm>
          <a:prstGeom prst="arc">
            <a:avLst>
              <a:gd name="adj1" fmla="val 16200000"/>
              <a:gd name="adj2" fmla="val 7464202"/>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1"/>
          <p:cNvSpPr txBox="1"/>
          <p:nvPr/>
        </p:nvSpPr>
        <p:spPr>
          <a:xfrm>
            <a:off x="1294302" y="1202375"/>
            <a:ext cx="27549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Gender</a:t>
            </a:r>
            <a:endParaRPr sz="2000" b="1">
              <a:solidFill>
                <a:srgbClr val="FFFFFF"/>
              </a:solidFill>
              <a:latin typeface="Lexend Deca"/>
              <a:ea typeface="Lexend Deca"/>
              <a:cs typeface="Lexend Deca"/>
              <a:sym typeface="Lexend Deca"/>
            </a:endParaRPr>
          </a:p>
        </p:txBody>
      </p:sp>
      <p:sp>
        <p:nvSpPr>
          <p:cNvPr id="1385" name="Google Shape;1385;p51"/>
          <p:cNvSpPr txBox="1"/>
          <p:nvPr/>
        </p:nvSpPr>
        <p:spPr>
          <a:xfrm>
            <a:off x="1440825" y="3992175"/>
            <a:ext cx="4102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Average spend by customer</a:t>
            </a:r>
            <a:endParaRPr sz="2000" b="1">
              <a:solidFill>
                <a:srgbClr val="FFFFFF"/>
              </a:solidFill>
              <a:latin typeface="Lexend Deca"/>
              <a:ea typeface="Lexend Deca"/>
              <a:cs typeface="Lexend Deca"/>
              <a:sym typeface="Lexend Deca"/>
            </a:endParaRPr>
          </a:p>
        </p:txBody>
      </p:sp>
      <p:sp>
        <p:nvSpPr>
          <p:cNvPr id="1386" name="Google Shape;1386;p51"/>
          <p:cNvSpPr txBox="1"/>
          <p:nvPr/>
        </p:nvSpPr>
        <p:spPr>
          <a:xfrm>
            <a:off x="6231738" y="3965475"/>
            <a:ext cx="13233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Lexend Deca"/>
                <a:ea typeface="Lexend Deca"/>
                <a:cs typeface="Lexend Deca"/>
                <a:sym typeface="Lexend Deca"/>
              </a:rPr>
              <a:t>$50.00</a:t>
            </a:r>
            <a:endParaRPr sz="2400" b="1">
              <a:solidFill>
                <a:schemeClr val="lt1"/>
              </a:solidFill>
              <a:latin typeface="Lexend Deca"/>
              <a:ea typeface="Lexend Deca"/>
              <a:cs typeface="Lexend Deca"/>
              <a:sym typeface="Lexend Deca"/>
            </a:endParaRPr>
          </a:p>
        </p:txBody>
      </p:sp>
      <p:cxnSp>
        <p:nvCxnSpPr>
          <p:cNvPr id="1387" name="Google Shape;1387;p51"/>
          <p:cNvCxnSpPr/>
          <p:nvPr/>
        </p:nvCxnSpPr>
        <p:spPr>
          <a:xfrm>
            <a:off x="1289850" y="3938500"/>
            <a:ext cx="6564300" cy="0"/>
          </a:xfrm>
          <a:prstGeom prst="straightConnector1">
            <a:avLst/>
          </a:prstGeom>
          <a:noFill/>
          <a:ln w="9525" cap="flat" cmpd="sng">
            <a:solidFill>
              <a:srgbClr val="FFFFFF"/>
            </a:solidFill>
            <a:prstDash val="dash"/>
            <a:round/>
            <a:headEnd type="none" w="med" len="med"/>
            <a:tailEnd type="none" w="med" len="med"/>
          </a:ln>
        </p:spPr>
      </p:cxnSp>
      <p:sp>
        <p:nvSpPr>
          <p:cNvPr id="1388" name="Google Shape;1388;p51"/>
          <p:cNvSpPr txBox="1"/>
          <p:nvPr/>
        </p:nvSpPr>
        <p:spPr>
          <a:xfrm>
            <a:off x="5024523" y="1902650"/>
            <a:ext cx="1000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31-40</a:t>
            </a:r>
            <a:endParaRPr sz="2000" b="1">
              <a:solidFill>
                <a:schemeClr val="lt1"/>
              </a:solidFill>
              <a:latin typeface="Lexend Deca"/>
              <a:ea typeface="Lexend Deca"/>
              <a:cs typeface="Lexend Deca"/>
              <a:sym typeface="Lexend Deca"/>
            </a:endParaRPr>
          </a:p>
        </p:txBody>
      </p:sp>
      <p:sp>
        <p:nvSpPr>
          <p:cNvPr id="1389" name="Google Shape;1389;p51"/>
          <p:cNvSpPr txBox="1"/>
          <p:nvPr/>
        </p:nvSpPr>
        <p:spPr>
          <a:xfrm>
            <a:off x="5024527" y="2391488"/>
            <a:ext cx="28890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a:t>
            </a:r>
            <a:endParaRPr sz="1600">
              <a:solidFill>
                <a:schemeClr val="dk1"/>
              </a:solidFill>
              <a:latin typeface="Work Sans"/>
              <a:ea typeface="Work Sans"/>
              <a:cs typeface="Work Sans"/>
              <a:sym typeface="Work Sans"/>
            </a:endParaRPr>
          </a:p>
        </p:txBody>
      </p:sp>
      <p:sp>
        <p:nvSpPr>
          <p:cNvPr id="1390" name="Google Shape;1390;p51"/>
          <p:cNvSpPr txBox="1"/>
          <p:nvPr/>
        </p:nvSpPr>
        <p:spPr>
          <a:xfrm>
            <a:off x="7117023" y="1902650"/>
            <a:ext cx="10005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dk1"/>
                </a:solidFill>
                <a:latin typeface="Lexend Deca"/>
                <a:ea typeface="Lexend Deca"/>
                <a:cs typeface="Lexend Deca"/>
                <a:sym typeface="Lexend Deca"/>
              </a:rPr>
              <a:t>60%</a:t>
            </a:r>
            <a:endParaRPr sz="2000" b="1">
              <a:solidFill>
                <a:schemeClr val="dk1"/>
              </a:solidFill>
              <a:latin typeface="Lexend Deca"/>
              <a:ea typeface="Lexend Deca"/>
              <a:cs typeface="Lexend Deca"/>
              <a:sym typeface="Lexend Deca"/>
            </a:endParaRPr>
          </a:p>
        </p:txBody>
      </p:sp>
      <p:sp>
        <p:nvSpPr>
          <p:cNvPr id="1391" name="Google Shape;1391;p51"/>
          <p:cNvSpPr/>
          <p:nvPr/>
        </p:nvSpPr>
        <p:spPr>
          <a:xfrm>
            <a:off x="6025025" y="2044625"/>
            <a:ext cx="1226400" cy="20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1"/>
          <p:cNvSpPr/>
          <p:nvPr/>
        </p:nvSpPr>
        <p:spPr>
          <a:xfrm>
            <a:off x="6101452" y="2120975"/>
            <a:ext cx="750900" cy="5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51"/>
          <p:cNvCxnSpPr/>
          <p:nvPr/>
        </p:nvCxnSpPr>
        <p:spPr>
          <a:xfrm>
            <a:off x="5102151" y="2823950"/>
            <a:ext cx="2980800" cy="0"/>
          </a:xfrm>
          <a:prstGeom prst="straightConnector1">
            <a:avLst/>
          </a:prstGeom>
          <a:noFill/>
          <a:ln w="9525" cap="flat" cmpd="sng">
            <a:solidFill>
              <a:srgbClr val="FFFFFF"/>
            </a:solidFill>
            <a:prstDash val="dash"/>
            <a:round/>
            <a:headEnd type="none" w="med" len="med"/>
            <a:tailEnd type="none" w="med" len="med"/>
          </a:ln>
        </p:spPr>
      </p:cxnSp>
      <p:sp>
        <p:nvSpPr>
          <p:cNvPr id="1394" name="Google Shape;1394;p51"/>
          <p:cNvSpPr txBox="1"/>
          <p:nvPr/>
        </p:nvSpPr>
        <p:spPr>
          <a:xfrm>
            <a:off x="2436446" y="19025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Men</a:t>
            </a:r>
            <a:endParaRPr sz="2000" b="1">
              <a:solidFill>
                <a:schemeClr val="lt1"/>
              </a:solidFill>
              <a:latin typeface="Lexend Deca"/>
              <a:ea typeface="Lexend Deca"/>
              <a:cs typeface="Lexend Deca"/>
              <a:sym typeface="Lexend Deca"/>
            </a:endParaRPr>
          </a:p>
        </p:txBody>
      </p:sp>
      <p:sp>
        <p:nvSpPr>
          <p:cNvPr id="1395" name="Google Shape;1395;p51"/>
          <p:cNvSpPr txBox="1"/>
          <p:nvPr/>
        </p:nvSpPr>
        <p:spPr>
          <a:xfrm>
            <a:off x="2419671" y="2920538"/>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Women</a:t>
            </a:r>
            <a:endParaRPr sz="2000" b="1">
              <a:solidFill>
                <a:schemeClr val="lt1"/>
              </a:solidFill>
              <a:latin typeface="Lexend Deca"/>
              <a:ea typeface="Lexend Deca"/>
              <a:cs typeface="Lexend Deca"/>
              <a:sym typeface="Lexend Deca"/>
            </a:endParaRPr>
          </a:p>
        </p:txBody>
      </p:sp>
      <p:sp>
        <p:nvSpPr>
          <p:cNvPr id="1396" name="Google Shape;1396;p51"/>
          <p:cNvSpPr/>
          <p:nvPr/>
        </p:nvSpPr>
        <p:spPr>
          <a:xfrm flipH="1">
            <a:off x="5024473" y="2898213"/>
            <a:ext cx="2512277"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1"/>
          <p:cNvSpPr txBox="1"/>
          <p:nvPr/>
        </p:nvSpPr>
        <p:spPr>
          <a:xfrm>
            <a:off x="5024523" y="2898288"/>
            <a:ext cx="1000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41-50</a:t>
            </a:r>
            <a:endParaRPr sz="2000" b="1">
              <a:solidFill>
                <a:schemeClr val="lt1"/>
              </a:solidFill>
              <a:latin typeface="Lexend Deca"/>
              <a:ea typeface="Lexend Deca"/>
              <a:cs typeface="Lexend Deca"/>
              <a:sym typeface="Lexend Deca"/>
            </a:endParaRPr>
          </a:p>
        </p:txBody>
      </p:sp>
      <p:sp>
        <p:nvSpPr>
          <p:cNvPr id="1398" name="Google Shape;1398;p51"/>
          <p:cNvSpPr txBox="1"/>
          <p:nvPr/>
        </p:nvSpPr>
        <p:spPr>
          <a:xfrm>
            <a:off x="5024527" y="3349163"/>
            <a:ext cx="28890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Venus is terribly hot</a:t>
            </a:r>
            <a:endParaRPr sz="1600">
              <a:solidFill>
                <a:schemeClr val="dk1"/>
              </a:solidFill>
              <a:latin typeface="Work Sans"/>
              <a:ea typeface="Work Sans"/>
              <a:cs typeface="Work Sans"/>
              <a:sym typeface="Work Sans"/>
            </a:endParaRPr>
          </a:p>
        </p:txBody>
      </p:sp>
      <p:sp>
        <p:nvSpPr>
          <p:cNvPr id="1399" name="Google Shape;1399;p51"/>
          <p:cNvSpPr txBox="1"/>
          <p:nvPr/>
        </p:nvSpPr>
        <p:spPr>
          <a:xfrm>
            <a:off x="7117023" y="2898288"/>
            <a:ext cx="10005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dk1"/>
                </a:solidFill>
                <a:latin typeface="Lexend Deca"/>
                <a:ea typeface="Lexend Deca"/>
                <a:cs typeface="Lexend Deca"/>
                <a:sym typeface="Lexend Deca"/>
              </a:rPr>
              <a:t>40%</a:t>
            </a:r>
            <a:endParaRPr sz="2000" b="1">
              <a:solidFill>
                <a:schemeClr val="dk1"/>
              </a:solidFill>
              <a:latin typeface="Lexend Deca"/>
              <a:ea typeface="Lexend Deca"/>
              <a:cs typeface="Lexend Deca"/>
              <a:sym typeface="Lexend Deca"/>
            </a:endParaRPr>
          </a:p>
        </p:txBody>
      </p:sp>
      <p:sp>
        <p:nvSpPr>
          <p:cNvPr id="1400" name="Google Shape;1400;p51"/>
          <p:cNvSpPr/>
          <p:nvPr/>
        </p:nvSpPr>
        <p:spPr>
          <a:xfrm>
            <a:off x="6025025" y="3040263"/>
            <a:ext cx="1226400" cy="2031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1"/>
          <p:cNvSpPr/>
          <p:nvPr/>
        </p:nvSpPr>
        <p:spPr>
          <a:xfrm>
            <a:off x="6101451" y="3116613"/>
            <a:ext cx="459000" cy="5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2" name="Google Shape;1402;p51"/>
          <p:cNvCxnSpPr/>
          <p:nvPr/>
        </p:nvCxnSpPr>
        <p:spPr>
          <a:xfrm>
            <a:off x="5102151" y="3891138"/>
            <a:ext cx="2980800" cy="0"/>
          </a:xfrm>
          <a:prstGeom prst="straightConnector1">
            <a:avLst/>
          </a:prstGeom>
          <a:noFill/>
          <a:ln w="9525" cap="flat" cmpd="sng">
            <a:solidFill>
              <a:srgbClr val="FFFFFF"/>
            </a:solidFill>
            <a:prstDash val="dash"/>
            <a:round/>
            <a:headEnd type="none" w="med" len="med"/>
            <a:tailEnd type="none" w="med" len="med"/>
          </a:ln>
        </p:spPr>
      </p:cxnSp>
      <p:sp>
        <p:nvSpPr>
          <p:cNvPr id="1403" name="Google Shape;1403;p51"/>
          <p:cNvSpPr txBox="1"/>
          <p:nvPr/>
        </p:nvSpPr>
        <p:spPr>
          <a:xfrm>
            <a:off x="5295414" y="1202375"/>
            <a:ext cx="2685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rgbClr val="FFFFFF"/>
                </a:solidFill>
                <a:latin typeface="Lexend Deca"/>
                <a:ea typeface="Lexend Deca"/>
                <a:cs typeface="Lexend Deca"/>
                <a:sym typeface="Lexend Deca"/>
              </a:rPr>
              <a:t>Age range</a:t>
            </a:r>
            <a:endParaRPr sz="2000" b="1">
              <a:solidFill>
                <a:srgbClr val="FFFFFF"/>
              </a:solidFill>
              <a:latin typeface="Lexend Deca"/>
              <a:ea typeface="Lexend Deca"/>
              <a:cs typeface="Lexend Deca"/>
              <a:sym typeface="Lexend Deca"/>
            </a:endParaRPr>
          </a:p>
        </p:txBody>
      </p:sp>
      <p:sp>
        <p:nvSpPr>
          <p:cNvPr id="1404" name="Google Shape;1404;p51"/>
          <p:cNvSpPr txBox="1"/>
          <p:nvPr/>
        </p:nvSpPr>
        <p:spPr>
          <a:xfrm>
            <a:off x="1440825" y="3985850"/>
            <a:ext cx="41025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FFFFFF"/>
                </a:solidFill>
                <a:latin typeface="Lexend Deca"/>
                <a:ea typeface="Lexend Deca"/>
                <a:cs typeface="Lexend Deca"/>
                <a:sym typeface="Lexend Deca"/>
              </a:rPr>
              <a:t>Average spend by customer</a:t>
            </a:r>
            <a:endParaRPr sz="2000" b="1">
              <a:solidFill>
                <a:srgbClr val="FFFFFF"/>
              </a:solidFill>
              <a:latin typeface="Lexend Deca"/>
              <a:ea typeface="Lexend Deca"/>
              <a:cs typeface="Lexend Deca"/>
              <a:sym typeface="Lexend Deca"/>
            </a:endParaRPr>
          </a:p>
        </p:txBody>
      </p:sp>
      <p:cxnSp>
        <p:nvCxnSpPr>
          <p:cNvPr id="1405" name="Google Shape;1405;p51"/>
          <p:cNvCxnSpPr/>
          <p:nvPr/>
        </p:nvCxnSpPr>
        <p:spPr>
          <a:xfrm>
            <a:off x="1058450" y="3887500"/>
            <a:ext cx="7206900" cy="0"/>
          </a:xfrm>
          <a:prstGeom prst="straightConnector1">
            <a:avLst/>
          </a:prstGeom>
          <a:noFill/>
          <a:ln w="9525" cap="flat" cmpd="sng">
            <a:solidFill>
              <a:schemeClr val="dk1"/>
            </a:solidFill>
            <a:prstDash val="dot"/>
            <a:round/>
            <a:headEnd type="none" w="med" len="med"/>
            <a:tailEnd type="none" w="med" len="med"/>
          </a:ln>
        </p:spPr>
      </p:cxnSp>
      <p:cxnSp>
        <p:nvCxnSpPr>
          <p:cNvPr id="1406" name="Google Shape;1406;p51"/>
          <p:cNvCxnSpPr/>
          <p:nvPr/>
        </p:nvCxnSpPr>
        <p:spPr>
          <a:xfrm rot="10800000">
            <a:off x="4658175" y="1224400"/>
            <a:ext cx="0" cy="2663100"/>
          </a:xfrm>
          <a:prstGeom prst="straightConnector1">
            <a:avLst/>
          </a:prstGeom>
          <a:noFill/>
          <a:ln w="9525" cap="flat" cmpd="sng">
            <a:solidFill>
              <a:schemeClr val="dk1"/>
            </a:solidFill>
            <a:prstDash val="dot"/>
            <a:round/>
            <a:headEnd type="none" w="med" len="med"/>
            <a:tailEnd type="none" w="med" len="med"/>
          </a:ln>
        </p:spPr>
      </p:cxnSp>
      <p:grpSp>
        <p:nvGrpSpPr>
          <p:cNvPr id="1407" name="Google Shape;1407;p51"/>
          <p:cNvGrpSpPr/>
          <p:nvPr/>
        </p:nvGrpSpPr>
        <p:grpSpPr>
          <a:xfrm>
            <a:off x="720002" y="530839"/>
            <a:ext cx="7703988" cy="324596"/>
            <a:chOff x="720002" y="530839"/>
            <a:chExt cx="7703988" cy="324596"/>
          </a:xfrm>
        </p:grpSpPr>
        <p:grpSp>
          <p:nvGrpSpPr>
            <p:cNvPr id="1408" name="Google Shape;1408;p51"/>
            <p:cNvGrpSpPr/>
            <p:nvPr/>
          </p:nvGrpSpPr>
          <p:grpSpPr>
            <a:xfrm>
              <a:off x="7526973" y="530839"/>
              <a:ext cx="332201" cy="324420"/>
              <a:chOff x="3380213" y="4209475"/>
              <a:chExt cx="403450" cy="394000"/>
            </a:xfrm>
          </p:grpSpPr>
          <p:sp>
            <p:nvSpPr>
              <p:cNvPr id="1409" name="Google Shape;1409;p5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5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51"/>
            <p:cNvGrpSpPr/>
            <p:nvPr/>
          </p:nvGrpSpPr>
          <p:grpSpPr>
            <a:xfrm>
              <a:off x="8054864" y="531011"/>
              <a:ext cx="369126" cy="324424"/>
              <a:chOff x="4467200" y="877100"/>
              <a:chExt cx="481825" cy="423475"/>
            </a:xfrm>
          </p:grpSpPr>
          <p:sp>
            <p:nvSpPr>
              <p:cNvPr id="1413" name="Google Shape;1413;p5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4" name="Google Shape;1414;p5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5" name="Google Shape;1415;p5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16" name="Google Shape;1416;p5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52"/>
          <p:cNvSpPr/>
          <p:nvPr/>
        </p:nvSpPr>
        <p:spPr>
          <a:xfrm flipH="1">
            <a:off x="5883336"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flipH="1">
            <a:off x="3301675"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flipH="1">
            <a:off x="720000" y="3225850"/>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flipH="1">
            <a:off x="5883336"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flipH="1">
            <a:off x="3301675"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flipH="1">
            <a:off x="720000" y="1548475"/>
            <a:ext cx="2540679"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txBox="1"/>
          <p:nvPr/>
        </p:nvSpPr>
        <p:spPr>
          <a:xfrm>
            <a:off x="720125"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1428" name="Google Shape;1428;p52"/>
          <p:cNvSpPr txBox="1"/>
          <p:nvPr/>
        </p:nvSpPr>
        <p:spPr>
          <a:xfrm>
            <a:off x="3301725"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1429" name="Google Shape;1429;p52"/>
          <p:cNvSpPr txBox="1"/>
          <p:nvPr/>
        </p:nvSpPr>
        <p:spPr>
          <a:xfrm>
            <a:off x="5883350" y="293513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1430" name="Google Shape;1430;p52"/>
          <p:cNvSpPr txBox="1"/>
          <p:nvPr/>
        </p:nvSpPr>
        <p:spPr>
          <a:xfrm>
            <a:off x="720125"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431" name="Google Shape;1431;p52"/>
          <p:cNvSpPr txBox="1"/>
          <p:nvPr/>
        </p:nvSpPr>
        <p:spPr>
          <a:xfrm>
            <a:off x="3301725"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1432" name="Google Shape;1432;p52"/>
          <p:cNvSpPr txBox="1"/>
          <p:nvPr/>
        </p:nvSpPr>
        <p:spPr>
          <a:xfrm>
            <a:off x="5883350" y="124856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
        <p:nvSpPr>
          <p:cNvPr id="1433" name="Google Shape;1433;p52"/>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Competitors</a:t>
            </a:r>
            <a:endParaRPr>
              <a:solidFill>
                <a:schemeClr val="lt1"/>
              </a:solidFill>
            </a:endParaRPr>
          </a:p>
        </p:txBody>
      </p:sp>
      <p:grpSp>
        <p:nvGrpSpPr>
          <p:cNvPr id="1434" name="Google Shape;1434;p52"/>
          <p:cNvGrpSpPr/>
          <p:nvPr/>
        </p:nvGrpSpPr>
        <p:grpSpPr>
          <a:xfrm>
            <a:off x="720002" y="530839"/>
            <a:ext cx="7703988" cy="324596"/>
            <a:chOff x="720002" y="530839"/>
            <a:chExt cx="7703988" cy="324596"/>
          </a:xfrm>
        </p:grpSpPr>
        <p:grpSp>
          <p:nvGrpSpPr>
            <p:cNvPr id="1435" name="Google Shape;1435;p52"/>
            <p:cNvGrpSpPr/>
            <p:nvPr/>
          </p:nvGrpSpPr>
          <p:grpSpPr>
            <a:xfrm>
              <a:off x="7526973" y="530839"/>
              <a:ext cx="332201" cy="324420"/>
              <a:chOff x="3380213" y="4209475"/>
              <a:chExt cx="403450" cy="394000"/>
            </a:xfrm>
          </p:grpSpPr>
          <p:sp>
            <p:nvSpPr>
              <p:cNvPr id="1436" name="Google Shape;1436;p5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5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52"/>
            <p:cNvGrpSpPr/>
            <p:nvPr/>
          </p:nvGrpSpPr>
          <p:grpSpPr>
            <a:xfrm>
              <a:off x="8054864" y="531011"/>
              <a:ext cx="369126" cy="324424"/>
              <a:chOff x="4467200" y="877100"/>
              <a:chExt cx="481825" cy="423475"/>
            </a:xfrm>
          </p:grpSpPr>
          <p:sp>
            <p:nvSpPr>
              <p:cNvPr id="1440" name="Google Shape;144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1" name="Google Shape;144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2" name="Google Shape;144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43" name="Google Shape;144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444" name="Google Shape;1444;p52"/>
          <p:cNvSpPr txBox="1">
            <a:spLocks noGrp="1"/>
          </p:cNvSpPr>
          <p:nvPr>
            <p:ph type="subTitle" idx="1"/>
          </p:nvPr>
        </p:nvSpPr>
        <p:spPr>
          <a:xfrm>
            <a:off x="77700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445" name="Google Shape;1445;p52"/>
          <p:cNvSpPr txBox="1">
            <a:spLocks noGrp="1"/>
          </p:cNvSpPr>
          <p:nvPr>
            <p:ph type="subTitle" idx="2"/>
          </p:nvPr>
        </p:nvSpPr>
        <p:spPr>
          <a:xfrm>
            <a:off x="769775"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Jupiter</a:t>
            </a:r>
            <a:endParaRPr>
              <a:solidFill>
                <a:schemeClr val="lt1"/>
              </a:solidFill>
            </a:endParaRPr>
          </a:p>
        </p:txBody>
      </p:sp>
      <p:sp>
        <p:nvSpPr>
          <p:cNvPr id="1446" name="Google Shape;1446;p52"/>
          <p:cNvSpPr txBox="1">
            <a:spLocks noGrp="1"/>
          </p:cNvSpPr>
          <p:nvPr>
            <p:ph type="subTitle" idx="3"/>
          </p:nvPr>
        </p:nvSpPr>
        <p:spPr>
          <a:xfrm>
            <a:off x="333015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we all live on</a:t>
            </a:r>
            <a:endParaRPr/>
          </a:p>
        </p:txBody>
      </p:sp>
      <p:sp>
        <p:nvSpPr>
          <p:cNvPr id="1447" name="Google Shape;1447;p52"/>
          <p:cNvSpPr txBox="1">
            <a:spLocks noGrp="1"/>
          </p:cNvSpPr>
          <p:nvPr>
            <p:ph type="subTitle" idx="4"/>
          </p:nvPr>
        </p:nvSpPr>
        <p:spPr>
          <a:xfrm>
            <a:off x="3330138"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Earth</a:t>
            </a:r>
            <a:endParaRPr>
              <a:solidFill>
                <a:schemeClr val="lt1"/>
              </a:solidFill>
            </a:endParaRPr>
          </a:p>
        </p:txBody>
      </p:sp>
      <p:sp>
        <p:nvSpPr>
          <p:cNvPr id="1448" name="Google Shape;1448;p52"/>
          <p:cNvSpPr txBox="1">
            <a:spLocks noGrp="1"/>
          </p:cNvSpPr>
          <p:nvPr>
            <p:ph type="subTitle" idx="5"/>
          </p:nvPr>
        </p:nvSpPr>
        <p:spPr>
          <a:xfrm>
            <a:off x="5927450" y="37905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1449" name="Google Shape;1449;p52"/>
          <p:cNvSpPr txBox="1">
            <a:spLocks noGrp="1"/>
          </p:cNvSpPr>
          <p:nvPr>
            <p:ph type="subTitle" idx="6"/>
          </p:nvPr>
        </p:nvSpPr>
        <p:spPr>
          <a:xfrm>
            <a:off x="5925750" y="328467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Neptune</a:t>
            </a:r>
            <a:endParaRPr>
              <a:solidFill>
                <a:schemeClr val="lt1"/>
              </a:solidFill>
            </a:endParaRPr>
          </a:p>
        </p:txBody>
      </p:sp>
      <p:sp>
        <p:nvSpPr>
          <p:cNvPr id="1450" name="Google Shape;1450;p52"/>
          <p:cNvSpPr txBox="1">
            <a:spLocks noGrp="1"/>
          </p:cNvSpPr>
          <p:nvPr>
            <p:ph type="subTitle" idx="7"/>
          </p:nvPr>
        </p:nvSpPr>
        <p:spPr>
          <a:xfrm>
            <a:off x="77700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451" name="Google Shape;1451;p52"/>
          <p:cNvSpPr txBox="1">
            <a:spLocks noGrp="1"/>
          </p:cNvSpPr>
          <p:nvPr>
            <p:ph type="subTitle" idx="8"/>
          </p:nvPr>
        </p:nvSpPr>
        <p:spPr>
          <a:xfrm>
            <a:off x="769775"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Mercury</a:t>
            </a:r>
            <a:endParaRPr>
              <a:solidFill>
                <a:schemeClr val="lt1"/>
              </a:solidFill>
            </a:endParaRPr>
          </a:p>
        </p:txBody>
      </p:sp>
      <p:sp>
        <p:nvSpPr>
          <p:cNvPr id="1452" name="Google Shape;1452;p52"/>
          <p:cNvSpPr txBox="1">
            <a:spLocks noGrp="1"/>
          </p:cNvSpPr>
          <p:nvPr>
            <p:ph type="subTitle" idx="9"/>
          </p:nvPr>
        </p:nvSpPr>
        <p:spPr>
          <a:xfrm>
            <a:off x="333015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453" name="Google Shape;1453;p52"/>
          <p:cNvSpPr txBox="1">
            <a:spLocks noGrp="1"/>
          </p:cNvSpPr>
          <p:nvPr>
            <p:ph type="subTitle" idx="13"/>
          </p:nvPr>
        </p:nvSpPr>
        <p:spPr>
          <a:xfrm>
            <a:off x="3330138"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Venus</a:t>
            </a:r>
            <a:endParaRPr>
              <a:solidFill>
                <a:schemeClr val="lt1"/>
              </a:solidFill>
            </a:endParaRPr>
          </a:p>
        </p:txBody>
      </p:sp>
      <p:sp>
        <p:nvSpPr>
          <p:cNvPr id="1454" name="Google Shape;1454;p52"/>
          <p:cNvSpPr txBox="1">
            <a:spLocks noGrp="1"/>
          </p:cNvSpPr>
          <p:nvPr>
            <p:ph type="subTitle" idx="14"/>
          </p:nvPr>
        </p:nvSpPr>
        <p:spPr>
          <a:xfrm>
            <a:off x="5927450" y="2130375"/>
            <a:ext cx="24837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cold</a:t>
            </a:r>
            <a:endParaRPr/>
          </a:p>
        </p:txBody>
      </p:sp>
      <p:sp>
        <p:nvSpPr>
          <p:cNvPr id="1455" name="Google Shape;1455;p52"/>
          <p:cNvSpPr txBox="1">
            <a:spLocks noGrp="1"/>
          </p:cNvSpPr>
          <p:nvPr>
            <p:ph type="subTitle" idx="15"/>
          </p:nvPr>
        </p:nvSpPr>
        <p:spPr>
          <a:xfrm>
            <a:off x="5925750" y="1620925"/>
            <a:ext cx="2265600" cy="4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Mars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5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grpSp>
        <p:nvGrpSpPr>
          <p:cNvPr id="1461" name="Google Shape;1461;p53"/>
          <p:cNvGrpSpPr/>
          <p:nvPr/>
        </p:nvGrpSpPr>
        <p:grpSpPr>
          <a:xfrm>
            <a:off x="720002" y="530839"/>
            <a:ext cx="7703988" cy="324596"/>
            <a:chOff x="720002" y="530839"/>
            <a:chExt cx="7703988" cy="324596"/>
          </a:xfrm>
        </p:grpSpPr>
        <p:grpSp>
          <p:nvGrpSpPr>
            <p:cNvPr id="1462" name="Google Shape;1462;p53"/>
            <p:cNvGrpSpPr/>
            <p:nvPr/>
          </p:nvGrpSpPr>
          <p:grpSpPr>
            <a:xfrm>
              <a:off x="7526973" y="530839"/>
              <a:ext cx="332201" cy="324420"/>
              <a:chOff x="3380213" y="4209475"/>
              <a:chExt cx="403450" cy="394000"/>
            </a:xfrm>
          </p:grpSpPr>
          <p:sp>
            <p:nvSpPr>
              <p:cNvPr id="1463" name="Google Shape;1463;p5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5" name="Google Shape;1465;p5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53"/>
            <p:cNvGrpSpPr/>
            <p:nvPr/>
          </p:nvGrpSpPr>
          <p:grpSpPr>
            <a:xfrm>
              <a:off x="8054864" y="531011"/>
              <a:ext cx="369126" cy="324424"/>
              <a:chOff x="4467200" y="877100"/>
              <a:chExt cx="481825" cy="423475"/>
            </a:xfrm>
          </p:grpSpPr>
          <p:sp>
            <p:nvSpPr>
              <p:cNvPr id="1467" name="Google Shape;1467;p5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8" name="Google Shape;1468;p5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69" name="Google Shape;1469;p5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70" name="Google Shape;1470;p5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aphicFrame>
        <p:nvGraphicFramePr>
          <p:cNvPr id="1471" name="Google Shape;1471;p53"/>
          <p:cNvGraphicFramePr/>
          <p:nvPr/>
        </p:nvGraphicFramePr>
        <p:xfrm>
          <a:off x="719900" y="1305950"/>
          <a:ext cx="3000000" cy="3000000"/>
        </p:xfrm>
        <a:graphic>
          <a:graphicData uri="http://schemas.openxmlformats.org/drawingml/2006/table">
            <a:tbl>
              <a:tblPr>
                <a:noFill/>
                <a:tableStyleId>{7988C5CA-34D7-4CA2-B539-EE6BC78895FC}</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767700">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01</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02</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03</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a:solidFill>
                            <a:srgbClr val="FFFFFF"/>
                          </a:solidFill>
                          <a:latin typeface="Lexend Deca"/>
                          <a:ea typeface="Lexend Deca"/>
                          <a:cs typeface="Lexend Deca"/>
                          <a:sym typeface="Lexend Deca"/>
                        </a:rPr>
                        <a:t>04</a:t>
                      </a:r>
                      <a:endParaRPr sz="2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67700">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b="1">
                        <a:latin typeface="Lexend Deca"/>
                        <a:ea typeface="Lexend Deca"/>
                        <a:cs typeface="Lexend Deca"/>
                        <a:sym typeface="Lexend Deca"/>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67700">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Marketing</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Training</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Assessment</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800" b="1">
                          <a:solidFill>
                            <a:srgbClr val="FFFFFF"/>
                          </a:solidFill>
                          <a:latin typeface="Lexend Deca"/>
                          <a:ea typeface="Lexend Deca"/>
                          <a:cs typeface="Lexend Deca"/>
                          <a:sym typeface="Lexend Deca"/>
                        </a:rPr>
                        <a:t>Technology</a:t>
                      </a:r>
                      <a:endParaRPr sz="1800" b="1">
                        <a:solidFill>
                          <a:srgbClr val="FFFFFF"/>
                        </a:solidFill>
                        <a:latin typeface="Lexend Deca"/>
                        <a:ea typeface="Lexend Deca"/>
                        <a:cs typeface="Lexend Deca"/>
                        <a:sym typeface="Lexend Dec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767700">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Venus has a beautiful name</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Jupiter is the biggest planet</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Neptune is far away from Earth</a:t>
                      </a:r>
                      <a:endParaRPr>
                        <a:solidFill>
                          <a:schemeClr val="dk1"/>
                        </a:solidFill>
                        <a:latin typeface="Work Sans"/>
                        <a:ea typeface="Work Sans"/>
                        <a:cs typeface="Work Sans"/>
                        <a:sym typeface="Work San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72" name="Google Shape;1472;p53"/>
          <p:cNvSpPr/>
          <p:nvPr/>
        </p:nvSpPr>
        <p:spPr>
          <a:xfrm>
            <a:off x="1379950" y="2153100"/>
            <a:ext cx="608100" cy="6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3"/>
          <p:cNvSpPr/>
          <p:nvPr/>
        </p:nvSpPr>
        <p:spPr>
          <a:xfrm>
            <a:off x="3303950" y="2153100"/>
            <a:ext cx="608100" cy="6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3"/>
          <p:cNvSpPr/>
          <p:nvPr/>
        </p:nvSpPr>
        <p:spPr>
          <a:xfrm>
            <a:off x="5229950" y="2153100"/>
            <a:ext cx="608100" cy="6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3"/>
          <p:cNvSpPr/>
          <p:nvPr/>
        </p:nvSpPr>
        <p:spPr>
          <a:xfrm>
            <a:off x="7155950" y="2153100"/>
            <a:ext cx="608100" cy="6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53"/>
          <p:cNvGrpSpPr/>
          <p:nvPr/>
        </p:nvGrpSpPr>
        <p:grpSpPr>
          <a:xfrm>
            <a:off x="1522817" y="2295968"/>
            <a:ext cx="322366" cy="322366"/>
            <a:chOff x="4046663" y="2850425"/>
            <a:chExt cx="393850" cy="393850"/>
          </a:xfrm>
        </p:grpSpPr>
        <p:sp>
          <p:nvSpPr>
            <p:cNvPr id="1477" name="Google Shape;1477;p53"/>
            <p:cNvSpPr/>
            <p:nvPr/>
          </p:nvSpPr>
          <p:spPr>
            <a:xfrm>
              <a:off x="4136038" y="3058900"/>
              <a:ext cx="261300" cy="185375"/>
            </a:xfrm>
            <a:custGeom>
              <a:avLst/>
              <a:gdLst/>
              <a:ahLst/>
              <a:cxnLst/>
              <a:rect l="l" t="t" r="r" b="b"/>
              <a:pathLst>
                <a:path w="10452" h="7415" extrusionOk="0">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3"/>
            <p:cNvSpPr/>
            <p:nvPr/>
          </p:nvSpPr>
          <p:spPr>
            <a:xfrm>
              <a:off x="4046663" y="2850425"/>
              <a:ext cx="184500" cy="196000"/>
            </a:xfrm>
            <a:custGeom>
              <a:avLst/>
              <a:gdLst/>
              <a:ahLst/>
              <a:cxnLst/>
              <a:rect l="l" t="t" r="r" b="b"/>
              <a:pathLst>
                <a:path w="7380" h="7840" extrusionOk="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3"/>
            <p:cNvSpPr/>
            <p:nvPr/>
          </p:nvSpPr>
          <p:spPr>
            <a:xfrm>
              <a:off x="4255138" y="2850425"/>
              <a:ext cx="185375" cy="196000"/>
            </a:xfrm>
            <a:custGeom>
              <a:avLst/>
              <a:gdLst/>
              <a:ahLst/>
              <a:cxnLst/>
              <a:rect l="l" t="t" r="r" b="b"/>
              <a:pathLst>
                <a:path w="7415" h="7840" extrusionOk="0">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3"/>
          <p:cNvGrpSpPr/>
          <p:nvPr/>
        </p:nvGrpSpPr>
        <p:grpSpPr>
          <a:xfrm>
            <a:off x="3443420" y="2295968"/>
            <a:ext cx="329160" cy="322366"/>
            <a:chOff x="4699563" y="2850425"/>
            <a:chExt cx="402150" cy="393850"/>
          </a:xfrm>
        </p:grpSpPr>
        <p:sp>
          <p:nvSpPr>
            <p:cNvPr id="1481" name="Google Shape;1481;p53"/>
            <p:cNvSpPr/>
            <p:nvPr/>
          </p:nvSpPr>
          <p:spPr>
            <a:xfrm>
              <a:off x="4699563" y="2850425"/>
              <a:ext cx="256475" cy="254275"/>
            </a:xfrm>
            <a:custGeom>
              <a:avLst/>
              <a:gdLst/>
              <a:ahLst/>
              <a:cxnLst/>
              <a:rect l="l" t="t" r="r" b="b"/>
              <a:pathLst>
                <a:path w="10259" h="10171" extrusionOk="0">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3"/>
            <p:cNvSpPr/>
            <p:nvPr/>
          </p:nvSpPr>
          <p:spPr>
            <a:xfrm>
              <a:off x="4815163" y="2957275"/>
              <a:ext cx="32300" cy="32300"/>
            </a:xfrm>
            <a:custGeom>
              <a:avLst/>
              <a:gdLst/>
              <a:ahLst/>
              <a:cxnLst/>
              <a:rect l="l" t="t" r="r" b="b"/>
              <a:pathLst>
                <a:path w="1292" h="1292" extrusionOk="0">
                  <a:moveTo>
                    <a:pt x="628" y="0"/>
                  </a:moveTo>
                  <a:lnTo>
                    <a:pt x="0" y="1291"/>
                  </a:lnTo>
                  <a:lnTo>
                    <a:pt x="1291" y="1291"/>
                  </a:lnTo>
                  <a:lnTo>
                    <a:pt x="6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3"/>
            <p:cNvSpPr/>
            <p:nvPr/>
          </p:nvSpPr>
          <p:spPr>
            <a:xfrm>
              <a:off x="4832163" y="2978650"/>
              <a:ext cx="269550" cy="265625"/>
            </a:xfrm>
            <a:custGeom>
              <a:avLst/>
              <a:gdLst/>
              <a:ahLst/>
              <a:cxnLst/>
              <a:rect l="l" t="t" r="r" b="b"/>
              <a:pathLst>
                <a:path w="10782" h="10625" extrusionOk="0">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3"/>
            <p:cNvSpPr/>
            <p:nvPr/>
          </p:nvSpPr>
          <p:spPr>
            <a:xfrm>
              <a:off x="4953413" y="3099450"/>
              <a:ext cx="22700" cy="27525"/>
            </a:xfrm>
            <a:custGeom>
              <a:avLst/>
              <a:gdLst/>
              <a:ahLst/>
              <a:cxnLst/>
              <a:rect l="l" t="t" r="r" b="b"/>
              <a:pathLst>
                <a:path w="908" h="1101" extrusionOk="0">
                  <a:moveTo>
                    <a:pt x="0" y="1"/>
                  </a:moveTo>
                  <a:cubicBezTo>
                    <a:pt x="35" y="419"/>
                    <a:pt x="210" y="803"/>
                    <a:pt x="454" y="1100"/>
                  </a:cubicBezTo>
                  <a:cubicBezTo>
                    <a:pt x="698" y="803"/>
                    <a:pt x="872" y="419"/>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53"/>
          <p:cNvGrpSpPr/>
          <p:nvPr/>
        </p:nvGrpSpPr>
        <p:grpSpPr>
          <a:xfrm>
            <a:off x="5402078" y="2295968"/>
            <a:ext cx="263843" cy="322366"/>
            <a:chOff x="5396538" y="2850425"/>
            <a:chExt cx="322350" cy="393850"/>
          </a:xfrm>
        </p:grpSpPr>
        <p:sp>
          <p:nvSpPr>
            <p:cNvPr id="1486" name="Google Shape;1486;p53"/>
            <p:cNvSpPr/>
            <p:nvPr/>
          </p:nvSpPr>
          <p:spPr>
            <a:xfrm>
              <a:off x="5442763" y="2850425"/>
              <a:ext cx="138300" cy="58475"/>
            </a:xfrm>
            <a:custGeom>
              <a:avLst/>
              <a:gdLst/>
              <a:ahLst/>
              <a:cxnLst/>
              <a:rect l="l" t="t" r="r" b="b"/>
              <a:pathLst>
                <a:path w="5532" h="2339" extrusionOk="0">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3"/>
            <p:cNvSpPr/>
            <p:nvPr/>
          </p:nvSpPr>
          <p:spPr>
            <a:xfrm>
              <a:off x="5442763" y="3185825"/>
              <a:ext cx="138300" cy="58450"/>
            </a:xfrm>
            <a:custGeom>
              <a:avLst/>
              <a:gdLst/>
              <a:ahLst/>
              <a:cxnLst/>
              <a:rect l="l" t="t" r="r" b="b"/>
              <a:pathLst>
                <a:path w="5532" h="2338" extrusionOk="0">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3"/>
            <p:cNvSpPr/>
            <p:nvPr/>
          </p:nvSpPr>
          <p:spPr>
            <a:xfrm>
              <a:off x="5396538" y="2931975"/>
              <a:ext cx="229450" cy="230775"/>
            </a:xfrm>
            <a:custGeom>
              <a:avLst/>
              <a:gdLst/>
              <a:ahLst/>
              <a:cxnLst/>
              <a:rect l="l" t="t" r="r" b="b"/>
              <a:pathLst>
                <a:path w="9178" h="9231" extrusionOk="0">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3"/>
            <p:cNvSpPr/>
            <p:nvPr/>
          </p:nvSpPr>
          <p:spPr>
            <a:xfrm>
              <a:off x="5524338" y="2920625"/>
              <a:ext cx="194550" cy="194550"/>
            </a:xfrm>
            <a:custGeom>
              <a:avLst/>
              <a:gdLst/>
              <a:ahLst/>
              <a:cxnLst/>
              <a:rect l="l" t="t" r="r" b="b"/>
              <a:pathLst>
                <a:path w="7782" h="7782" extrusionOk="0">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53"/>
          <p:cNvGrpSpPr/>
          <p:nvPr/>
        </p:nvGrpSpPr>
        <p:grpSpPr>
          <a:xfrm>
            <a:off x="7327730" y="2295964"/>
            <a:ext cx="264539" cy="322366"/>
            <a:chOff x="5396113" y="2170900"/>
            <a:chExt cx="323200" cy="393850"/>
          </a:xfrm>
        </p:grpSpPr>
        <p:sp>
          <p:nvSpPr>
            <p:cNvPr id="1491" name="Google Shape;1491;p53"/>
            <p:cNvSpPr/>
            <p:nvPr/>
          </p:nvSpPr>
          <p:spPr>
            <a:xfrm>
              <a:off x="5419213" y="2240675"/>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3"/>
            <p:cNvSpPr/>
            <p:nvPr/>
          </p:nvSpPr>
          <p:spPr>
            <a:xfrm>
              <a:off x="5419213" y="2310000"/>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3"/>
            <p:cNvSpPr/>
            <p:nvPr/>
          </p:nvSpPr>
          <p:spPr>
            <a:xfrm>
              <a:off x="5419213" y="2170900"/>
              <a:ext cx="46275" cy="46675"/>
            </a:xfrm>
            <a:custGeom>
              <a:avLst/>
              <a:gdLst/>
              <a:ahLst/>
              <a:cxnLst/>
              <a:rect l="l" t="t" r="r" b="b"/>
              <a:pathLst>
                <a:path w="1851" h="1867" extrusionOk="0">
                  <a:moveTo>
                    <a:pt x="454" y="0"/>
                  </a:moveTo>
                  <a:cubicBezTo>
                    <a:pt x="210" y="0"/>
                    <a:pt x="1" y="192"/>
                    <a:pt x="1" y="454"/>
                  </a:cubicBezTo>
                  <a:lnTo>
                    <a:pt x="1" y="1866"/>
                  </a:lnTo>
                  <a:lnTo>
                    <a:pt x="1850" y="1866"/>
                  </a:lnTo>
                  <a:lnTo>
                    <a:pt x="1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3"/>
            <p:cNvSpPr/>
            <p:nvPr/>
          </p:nvSpPr>
          <p:spPr>
            <a:xfrm>
              <a:off x="5419213" y="2379375"/>
              <a:ext cx="46275" cy="46250"/>
            </a:xfrm>
            <a:custGeom>
              <a:avLst/>
              <a:gdLst/>
              <a:ahLst/>
              <a:cxnLst/>
              <a:rect l="l" t="t" r="r" b="b"/>
              <a:pathLst>
                <a:path w="1851" h="1850" extrusionOk="0">
                  <a:moveTo>
                    <a:pt x="1" y="1"/>
                  </a:moveTo>
                  <a:lnTo>
                    <a:pt x="1" y="1850"/>
                  </a:lnTo>
                  <a:lnTo>
                    <a:pt x="1850" y="1850"/>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3"/>
            <p:cNvSpPr/>
            <p:nvPr/>
          </p:nvSpPr>
          <p:spPr>
            <a:xfrm>
              <a:off x="5419213" y="2517625"/>
              <a:ext cx="46275" cy="47125"/>
            </a:xfrm>
            <a:custGeom>
              <a:avLst/>
              <a:gdLst/>
              <a:ahLst/>
              <a:cxnLst/>
              <a:rect l="l" t="t" r="r" b="b"/>
              <a:pathLst>
                <a:path w="1851" h="1885" extrusionOk="0">
                  <a:moveTo>
                    <a:pt x="1" y="0"/>
                  </a:moveTo>
                  <a:lnTo>
                    <a:pt x="1" y="1414"/>
                  </a:lnTo>
                  <a:cubicBezTo>
                    <a:pt x="1" y="1675"/>
                    <a:pt x="210" y="1885"/>
                    <a:pt x="454" y="1885"/>
                  </a:cubicBezTo>
                  <a:lnTo>
                    <a:pt x="1850" y="1885"/>
                  </a:lnTo>
                  <a:lnTo>
                    <a:pt x="18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3"/>
            <p:cNvSpPr/>
            <p:nvPr/>
          </p:nvSpPr>
          <p:spPr>
            <a:xfrm>
              <a:off x="5419213" y="2448700"/>
              <a:ext cx="46275" cy="45850"/>
            </a:xfrm>
            <a:custGeom>
              <a:avLst/>
              <a:gdLst/>
              <a:ahLst/>
              <a:cxnLst/>
              <a:rect l="l" t="t" r="r" b="b"/>
              <a:pathLst>
                <a:path w="1851" h="1834" extrusionOk="0">
                  <a:moveTo>
                    <a:pt x="1" y="1"/>
                  </a:moveTo>
                  <a:lnTo>
                    <a:pt x="1" y="1833"/>
                  </a:lnTo>
                  <a:lnTo>
                    <a:pt x="1850" y="1833"/>
                  </a:lnTo>
                  <a:lnTo>
                    <a:pt x="1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3"/>
            <p:cNvSpPr/>
            <p:nvPr/>
          </p:nvSpPr>
          <p:spPr>
            <a:xfrm>
              <a:off x="5396113" y="2425600"/>
              <a:ext cx="23125" cy="23125"/>
            </a:xfrm>
            <a:custGeom>
              <a:avLst/>
              <a:gdLst/>
              <a:ahLst/>
              <a:cxnLst/>
              <a:rect l="l" t="t" r="r" b="b"/>
              <a:pathLst>
                <a:path w="925" h="925" extrusionOk="0">
                  <a:moveTo>
                    <a:pt x="471" y="1"/>
                  </a:moveTo>
                  <a:cubicBezTo>
                    <a:pt x="210" y="1"/>
                    <a:pt x="1" y="192"/>
                    <a:pt x="1" y="455"/>
                  </a:cubicBezTo>
                  <a:cubicBezTo>
                    <a:pt x="1" y="716"/>
                    <a:pt x="210" y="925"/>
                    <a:pt x="471" y="925"/>
                  </a:cubicBezTo>
                  <a:lnTo>
                    <a:pt x="925" y="925"/>
                  </a:lnTo>
                  <a:lnTo>
                    <a:pt x="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3"/>
            <p:cNvSpPr/>
            <p:nvPr/>
          </p:nvSpPr>
          <p:spPr>
            <a:xfrm>
              <a:off x="5396113" y="2356250"/>
              <a:ext cx="23125" cy="23150"/>
            </a:xfrm>
            <a:custGeom>
              <a:avLst/>
              <a:gdLst/>
              <a:ahLst/>
              <a:cxnLst/>
              <a:rect l="l" t="t" r="r" b="b"/>
              <a:pathLst>
                <a:path w="925" h="926" extrusionOk="0">
                  <a:moveTo>
                    <a:pt x="471" y="0"/>
                  </a:moveTo>
                  <a:cubicBezTo>
                    <a:pt x="210" y="0"/>
                    <a:pt x="1" y="210"/>
                    <a:pt x="1" y="454"/>
                  </a:cubicBezTo>
                  <a:cubicBezTo>
                    <a:pt x="1" y="716"/>
                    <a:pt x="210" y="926"/>
                    <a:pt x="471" y="926"/>
                  </a:cubicBezTo>
                  <a:lnTo>
                    <a:pt x="925" y="926"/>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3"/>
            <p:cNvSpPr/>
            <p:nvPr/>
          </p:nvSpPr>
          <p:spPr>
            <a:xfrm>
              <a:off x="5396113" y="2494525"/>
              <a:ext cx="23125" cy="23125"/>
            </a:xfrm>
            <a:custGeom>
              <a:avLst/>
              <a:gdLst/>
              <a:ahLst/>
              <a:cxnLst/>
              <a:rect l="l" t="t" r="r" b="b"/>
              <a:pathLst>
                <a:path w="925" h="925" extrusionOk="0">
                  <a:moveTo>
                    <a:pt x="471" y="0"/>
                  </a:moveTo>
                  <a:cubicBezTo>
                    <a:pt x="210" y="0"/>
                    <a:pt x="1" y="210"/>
                    <a:pt x="1" y="471"/>
                  </a:cubicBezTo>
                  <a:cubicBezTo>
                    <a:pt x="1" y="715"/>
                    <a:pt x="210" y="924"/>
                    <a:pt x="471" y="924"/>
                  </a:cubicBezTo>
                  <a:lnTo>
                    <a:pt x="925" y="92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3"/>
            <p:cNvSpPr/>
            <p:nvPr/>
          </p:nvSpPr>
          <p:spPr>
            <a:xfrm>
              <a:off x="5396113" y="2217550"/>
              <a:ext cx="23125" cy="23150"/>
            </a:xfrm>
            <a:custGeom>
              <a:avLst/>
              <a:gdLst/>
              <a:ahLst/>
              <a:cxnLst/>
              <a:rect l="l" t="t" r="r" b="b"/>
              <a:pathLst>
                <a:path w="925" h="926" extrusionOk="0">
                  <a:moveTo>
                    <a:pt x="471" y="0"/>
                  </a:moveTo>
                  <a:cubicBezTo>
                    <a:pt x="210" y="0"/>
                    <a:pt x="1" y="210"/>
                    <a:pt x="1" y="472"/>
                  </a:cubicBezTo>
                  <a:cubicBezTo>
                    <a:pt x="1" y="716"/>
                    <a:pt x="210" y="926"/>
                    <a:pt x="471" y="926"/>
                  </a:cubicBezTo>
                  <a:lnTo>
                    <a:pt x="925" y="926"/>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3"/>
            <p:cNvSpPr/>
            <p:nvPr/>
          </p:nvSpPr>
          <p:spPr>
            <a:xfrm>
              <a:off x="5396113" y="2286925"/>
              <a:ext cx="23125" cy="23100"/>
            </a:xfrm>
            <a:custGeom>
              <a:avLst/>
              <a:gdLst/>
              <a:ahLst/>
              <a:cxnLst/>
              <a:rect l="l" t="t" r="r" b="b"/>
              <a:pathLst>
                <a:path w="925" h="924" extrusionOk="0">
                  <a:moveTo>
                    <a:pt x="471" y="0"/>
                  </a:moveTo>
                  <a:cubicBezTo>
                    <a:pt x="210" y="0"/>
                    <a:pt x="1" y="209"/>
                    <a:pt x="1" y="454"/>
                  </a:cubicBezTo>
                  <a:cubicBezTo>
                    <a:pt x="1" y="715"/>
                    <a:pt x="210" y="924"/>
                    <a:pt x="471" y="924"/>
                  </a:cubicBezTo>
                  <a:lnTo>
                    <a:pt x="925" y="92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3"/>
            <p:cNvSpPr/>
            <p:nvPr/>
          </p:nvSpPr>
          <p:spPr>
            <a:xfrm>
              <a:off x="5569263" y="2367175"/>
              <a:ext cx="69375" cy="34900"/>
            </a:xfrm>
            <a:custGeom>
              <a:avLst/>
              <a:gdLst/>
              <a:ahLst/>
              <a:cxnLst/>
              <a:rect l="l" t="t" r="r" b="b"/>
              <a:pathLst>
                <a:path w="2775" h="1396" extrusionOk="0">
                  <a:moveTo>
                    <a:pt x="1379" y="0"/>
                  </a:moveTo>
                  <a:cubicBezTo>
                    <a:pt x="628" y="0"/>
                    <a:pt x="0" y="628"/>
                    <a:pt x="0" y="1396"/>
                  </a:cubicBezTo>
                  <a:lnTo>
                    <a:pt x="2775" y="1396"/>
                  </a:lnTo>
                  <a:cubicBezTo>
                    <a:pt x="2775" y="628"/>
                    <a:pt x="2147"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3"/>
            <p:cNvSpPr/>
            <p:nvPr/>
          </p:nvSpPr>
          <p:spPr>
            <a:xfrm>
              <a:off x="5586713" y="2286925"/>
              <a:ext cx="34500" cy="34450"/>
            </a:xfrm>
            <a:custGeom>
              <a:avLst/>
              <a:gdLst/>
              <a:ahLst/>
              <a:cxnLst/>
              <a:rect l="l" t="t" r="r" b="b"/>
              <a:pathLst>
                <a:path w="1380" h="1378" extrusionOk="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3"/>
            <p:cNvSpPr/>
            <p:nvPr/>
          </p:nvSpPr>
          <p:spPr>
            <a:xfrm>
              <a:off x="5488588" y="2170900"/>
              <a:ext cx="230725" cy="393850"/>
            </a:xfrm>
            <a:custGeom>
              <a:avLst/>
              <a:gdLst/>
              <a:ahLst/>
              <a:cxnLst/>
              <a:rect l="l" t="t" r="r" b="b"/>
              <a:pathLst>
                <a:path w="9229" h="15754" extrusionOk="0">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5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a:t>
            </a:r>
            <a:endParaRPr/>
          </a:p>
        </p:txBody>
      </p:sp>
      <p:cxnSp>
        <p:nvCxnSpPr>
          <p:cNvPr id="1510" name="Google Shape;1510;p54"/>
          <p:cNvCxnSpPr>
            <a:stCxn id="1511" idx="4"/>
          </p:cNvCxnSpPr>
          <p:nvPr/>
        </p:nvCxnSpPr>
        <p:spPr>
          <a:xfrm>
            <a:off x="4572000" y="1414475"/>
            <a:ext cx="0" cy="3212100"/>
          </a:xfrm>
          <a:prstGeom prst="straightConnector1">
            <a:avLst/>
          </a:prstGeom>
          <a:noFill/>
          <a:ln w="9525" cap="flat" cmpd="sng">
            <a:solidFill>
              <a:schemeClr val="dk2"/>
            </a:solidFill>
            <a:prstDash val="dot"/>
            <a:round/>
            <a:headEnd type="none" w="med" len="med"/>
            <a:tailEnd type="none" w="med" len="med"/>
          </a:ln>
        </p:spPr>
      </p:cxnSp>
      <p:sp>
        <p:nvSpPr>
          <p:cNvPr id="1512" name="Google Shape;1512;p54"/>
          <p:cNvSpPr/>
          <p:nvPr/>
        </p:nvSpPr>
        <p:spPr>
          <a:xfrm flipH="1">
            <a:off x="1277884" y="13129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4"/>
          <p:cNvSpPr txBox="1"/>
          <p:nvPr/>
        </p:nvSpPr>
        <p:spPr>
          <a:xfrm flipH="1">
            <a:off x="1863943" y="13588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01</a:t>
            </a:r>
            <a:endParaRPr sz="2000" b="1">
              <a:solidFill>
                <a:schemeClr val="lt1"/>
              </a:solidFill>
              <a:latin typeface="Lexend Deca"/>
              <a:ea typeface="Lexend Deca"/>
              <a:cs typeface="Lexend Deca"/>
              <a:sym typeface="Lexend Deca"/>
            </a:endParaRPr>
          </a:p>
        </p:txBody>
      </p:sp>
      <p:sp>
        <p:nvSpPr>
          <p:cNvPr id="1514" name="Google Shape;1514;p54"/>
          <p:cNvSpPr txBox="1"/>
          <p:nvPr/>
        </p:nvSpPr>
        <p:spPr>
          <a:xfrm flipH="1">
            <a:off x="816937" y="18107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Mars is actually a cold place</a:t>
            </a:r>
            <a:endParaRPr sz="1600">
              <a:solidFill>
                <a:schemeClr val="dk1"/>
              </a:solidFill>
              <a:latin typeface="Work Sans"/>
              <a:ea typeface="Work Sans"/>
              <a:cs typeface="Work Sans"/>
              <a:sym typeface="Work Sans"/>
            </a:endParaRPr>
          </a:p>
        </p:txBody>
      </p:sp>
      <p:sp>
        <p:nvSpPr>
          <p:cNvPr id="1515" name="Google Shape;1515;p54"/>
          <p:cNvSpPr/>
          <p:nvPr/>
        </p:nvSpPr>
        <p:spPr>
          <a:xfrm>
            <a:off x="4943437" y="18457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4"/>
          <p:cNvSpPr txBox="1"/>
          <p:nvPr/>
        </p:nvSpPr>
        <p:spPr>
          <a:xfrm>
            <a:off x="5198294" y="18915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Day 02</a:t>
            </a:r>
            <a:endParaRPr sz="2000" b="1">
              <a:solidFill>
                <a:schemeClr val="lt1"/>
              </a:solidFill>
              <a:latin typeface="Lexend Deca"/>
              <a:ea typeface="Lexend Deca"/>
              <a:cs typeface="Lexend Deca"/>
              <a:sym typeface="Lexend Deca"/>
            </a:endParaRPr>
          </a:p>
        </p:txBody>
      </p:sp>
      <p:sp>
        <p:nvSpPr>
          <p:cNvPr id="1517" name="Google Shape;1517;p54"/>
          <p:cNvSpPr txBox="1"/>
          <p:nvPr/>
        </p:nvSpPr>
        <p:spPr>
          <a:xfrm>
            <a:off x="5198300" y="23435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Mercury is the smallest planet</a:t>
            </a:r>
            <a:endParaRPr sz="1600">
              <a:solidFill>
                <a:schemeClr val="dk1"/>
              </a:solidFill>
              <a:latin typeface="Work Sans"/>
              <a:ea typeface="Work Sans"/>
              <a:cs typeface="Work Sans"/>
              <a:sym typeface="Work Sans"/>
            </a:endParaRPr>
          </a:p>
        </p:txBody>
      </p:sp>
      <p:sp>
        <p:nvSpPr>
          <p:cNvPr id="1518" name="Google Shape;1518;p54"/>
          <p:cNvSpPr/>
          <p:nvPr/>
        </p:nvSpPr>
        <p:spPr>
          <a:xfrm flipH="1">
            <a:off x="1277884" y="24177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4"/>
          <p:cNvSpPr txBox="1"/>
          <p:nvPr/>
        </p:nvSpPr>
        <p:spPr>
          <a:xfrm flipH="1">
            <a:off x="1863943" y="24636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03</a:t>
            </a:r>
            <a:endParaRPr sz="2000" b="1">
              <a:solidFill>
                <a:schemeClr val="lt1"/>
              </a:solidFill>
              <a:latin typeface="Lexend Deca"/>
              <a:ea typeface="Lexend Deca"/>
              <a:cs typeface="Lexend Deca"/>
              <a:sym typeface="Lexend Deca"/>
            </a:endParaRPr>
          </a:p>
        </p:txBody>
      </p:sp>
      <p:sp>
        <p:nvSpPr>
          <p:cNvPr id="1520" name="Google Shape;1520;p54"/>
          <p:cNvSpPr txBox="1"/>
          <p:nvPr/>
        </p:nvSpPr>
        <p:spPr>
          <a:xfrm flipH="1">
            <a:off x="816937" y="29155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521" name="Google Shape;1521;p54"/>
          <p:cNvSpPr/>
          <p:nvPr/>
        </p:nvSpPr>
        <p:spPr>
          <a:xfrm>
            <a:off x="4943437" y="29505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4"/>
          <p:cNvSpPr txBox="1"/>
          <p:nvPr/>
        </p:nvSpPr>
        <p:spPr>
          <a:xfrm>
            <a:off x="5198294" y="29963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Day 04</a:t>
            </a:r>
            <a:endParaRPr sz="2000" b="1">
              <a:solidFill>
                <a:schemeClr val="lt1"/>
              </a:solidFill>
              <a:latin typeface="Lexend Deca"/>
              <a:ea typeface="Lexend Deca"/>
              <a:cs typeface="Lexend Deca"/>
              <a:sym typeface="Lexend Deca"/>
            </a:endParaRPr>
          </a:p>
        </p:txBody>
      </p:sp>
      <p:sp>
        <p:nvSpPr>
          <p:cNvPr id="1523" name="Google Shape;1523;p54"/>
          <p:cNvSpPr txBox="1"/>
          <p:nvPr/>
        </p:nvSpPr>
        <p:spPr>
          <a:xfrm>
            <a:off x="5198300" y="3448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524" name="Google Shape;1524;p54"/>
          <p:cNvSpPr/>
          <p:nvPr/>
        </p:nvSpPr>
        <p:spPr>
          <a:xfrm flipH="1">
            <a:off x="1277884" y="35225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4"/>
          <p:cNvSpPr txBox="1"/>
          <p:nvPr/>
        </p:nvSpPr>
        <p:spPr>
          <a:xfrm flipH="1">
            <a:off x="1863943" y="3568400"/>
            <a:ext cx="2178600" cy="48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b="1">
                <a:solidFill>
                  <a:schemeClr val="lt1"/>
                </a:solidFill>
                <a:latin typeface="Lexend Deca"/>
                <a:ea typeface="Lexend Deca"/>
                <a:cs typeface="Lexend Deca"/>
                <a:sym typeface="Lexend Deca"/>
              </a:rPr>
              <a:t>Day 05</a:t>
            </a:r>
            <a:endParaRPr sz="2000" b="1">
              <a:solidFill>
                <a:schemeClr val="lt1"/>
              </a:solidFill>
              <a:latin typeface="Lexend Deca"/>
              <a:ea typeface="Lexend Deca"/>
              <a:cs typeface="Lexend Deca"/>
              <a:sym typeface="Lexend Deca"/>
            </a:endParaRPr>
          </a:p>
        </p:txBody>
      </p:sp>
      <p:sp>
        <p:nvSpPr>
          <p:cNvPr id="1526" name="Google Shape;1526;p54"/>
          <p:cNvSpPr txBox="1"/>
          <p:nvPr/>
        </p:nvSpPr>
        <p:spPr>
          <a:xfrm flipH="1">
            <a:off x="816937" y="4020375"/>
            <a:ext cx="3225600" cy="43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Work Sans"/>
                <a:ea typeface="Work Sans"/>
                <a:cs typeface="Work Sans"/>
                <a:sym typeface="Work Sans"/>
              </a:rPr>
              <a:t>Earth is our beautiful planet</a:t>
            </a:r>
            <a:endParaRPr sz="1600">
              <a:solidFill>
                <a:schemeClr val="dk1"/>
              </a:solidFill>
              <a:latin typeface="Work Sans"/>
              <a:ea typeface="Work Sans"/>
              <a:cs typeface="Work Sans"/>
              <a:sym typeface="Work Sans"/>
            </a:endParaRPr>
          </a:p>
        </p:txBody>
      </p:sp>
      <p:grpSp>
        <p:nvGrpSpPr>
          <p:cNvPr id="1527" name="Google Shape;1527;p54"/>
          <p:cNvGrpSpPr/>
          <p:nvPr/>
        </p:nvGrpSpPr>
        <p:grpSpPr>
          <a:xfrm>
            <a:off x="720002" y="530839"/>
            <a:ext cx="7703988" cy="324596"/>
            <a:chOff x="720002" y="530839"/>
            <a:chExt cx="7703988" cy="324596"/>
          </a:xfrm>
        </p:grpSpPr>
        <p:grpSp>
          <p:nvGrpSpPr>
            <p:cNvPr id="1528" name="Google Shape;1528;p54"/>
            <p:cNvGrpSpPr/>
            <p:nvPr/>
          </p:nvGrpSpPr>
          <p:grpSpPr>
            <a:xfrm>
              <a:off x="7526973" y="530839"/>
              <a:ext cx="332201" cy="324420"/>
              <a:chOff x="3380213" y="4209475"/>
              <a:chExt cx="403450" cy="394000"/>
            </a:xfrm>
          </p:grpSpPr>
          <p:sp>
            <p:nvSpPr>
              <p:cNvPr id="1529" name="Google Shape;1529;p5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5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54"/>
            <p:cNvGrpSpPr/>
            <p:nvPr/>
          </p:nvGrpSpPr>
          <p:grpSpPr>
            <a:xfrm>
              <a:off x="8054864" y="531011"/>
              <a:ext cx="369126" cy="324424"/>
              <a:chOff x="4467200" y="877100"/>
              <a:chExt cx="481825" cy="423475"/>
            </a:xfrm>
          </p:grpSpPr>
          <p:sp>
            <p:nvSpPr>
              <p:cNvPr id="1533" name="Google Shape;1533;p5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4" name="Google Shape;1534;p5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5" name="Google Shape;1535;p5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6" name="Google Shape;1536;p5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11" name="Google Shape;1511;p54"/>
          <p:cNvSpPr/>
          <p:nvPr/>
        </p:nvSpPr>
        <p:spPr>
          <a:xfrm>
            <a:off x="4495200" y="1260875"/>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4"/>
          <p:cNvSpPr/>
          <p:nvPr/>
        </p:nvSpPr>
        <p:spPr>
          <a:xfrm>
            <a:off x="4495200" y="1809294"/>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4"/>
          <p:cNvSpPr/>
          <p:nvPr/>
        </p:nvSpPr>
        <p:spPr>
          <a:xfrm>
            <a:off x="4495200" y="2357713"/>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4"/>
          <p:cNvSpPr/>
          <p:nvPr/>
        </p:nvSpPr>
        <p:spPr>
          <a:xfrm>
            <a:off x="4495200" y="2906131"/>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4"/>
          <p:cNvSpPr/>
          <p:nvPr/>
        </p:nvSpPr>
        <p:spPr>
          <a:xfrm>
            <a:off x="4495200" y="3454550"/>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4"/>
          <p:cNvSpPr/>
          <p:nvPr/>
        </p:nvSpPr>
        <p:spPr>
          <a:xfrm>
            <a:off x="8132900" y="31561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4"/>
          <p:cNvSpPr/>
          <p:nvPr/>
        </p:nvSpPr>
        <p:spPr>
          <a:xfrm>
            <a:off x="8132900" y="2051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4"/>
          <p:cNvSpPr/>
          <p:nvPr/>
        </p:nvSpPr>
        <p:spPr>
          <a:xfrm>
            <a:off x="915675" y="3728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4"/>
          <p:cNvSpPr/>
          <p:nvPr/>
        </p:nvSpPr>
        <p:spPr>
          <a:xfrm>
            <a:off x="915675" y="2626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4"/>
          <p:cNvSpPr/>
          <p:nvPr/>
        </p:nvSpPr>
        <p:spPr>
          <a:xfrm>
            <a:off x="915675" y="15185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4"/>
          <p:cNvSpPr txBox="1"/>
          <p:nvPr/>
        </p:nvSpPr>
        <p:spPr>
          <a:xfrm>
            <a:off x="1277875" y="10680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547" name="Google Shape;1547;p54"/>
          <p:cNvSpPr txBox="1"/>
          <p:nvPr/>
        </p:nvSpPr>
        <p:spPr>
          <a:xfrm>
            <a:off x="1277875" y="21728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12:00 PM</a:t>
            </a:r>
            <a:endParaRPr sz="1000">
              <a:solidFill>
                <a:schemeClr val="dk2"/>
              </a:solidFill>
              <a:latin typeface="Lexend Deca"/>
              <a:ea typeface="Lexend Deca"/>
              <a:cs typeface="Lexend Deca"/>
              <a:sym typeface="Lexend Deca"/>
            </a:endParaRPr>
          </a:p>
        </p:txBody>
      </p:sp>
      <p:sp>
        <p:nvSpPr>
          <p:cNvPr id="1548" name="Google Shape;1548;p54"/>
          <p:cNvSpPr txBox="1"/>
          <p:nvPr/>
        </p:nvSpPr>
        <p:spPr>
          <a:xfrm>
            <a:off x="1277875" y="32776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12:30 PM</a:t>
            </a:r>
            <a:endParaRPr sz="1000">
              <a:solidFill>
                <a:schemeClr val="dk2"/>
              </a:solidFill>
              <a:latin typeface="Lexend Deca"/>
              <a:ea typeface="Lexend Deca"/>
              <a:cs typeface="Lexend Deca"/>
              <a:sym typeface="Lexend Deca"/>
            </a:endParaRPr>
          </a:p>
        </p:txBody>
      </p:sp>
      <p:sp>
        <p:nvSpPr>
          <p:cNvPr id="1549" name="Google Shape;1549;p54"/>
          <p:cNvSpPr txBox="1"/>
          <p:nvPr/>
        </p:nvSpPr>
        <p:spPr>
          <a:xfrm>
            <a:off x="7185650" y="16008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50" name="Google Shape;1550;p54"/>
          <p:cNvSpPr txBox="1"/>
          <p:nvPr/>
        </p:nvSpPr>
        <p:spPr>
          <a:xfrm>
            <a:off x="7185650" y="26997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12:15 PM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55"/>
          <p:cNvSpPr/>
          <p:nvPr/>
        </p:nvSpPr>
        <p:spPr>
          <a:xfrm flipH="1">
            <a:off x="5597457" y="3218400"/>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flipH="1">
            <a:off x="5597457" y="1800675"/>
            <a:ext cx="2766893"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grpSp>
        <p:nvGrpSpPr>
          <p:cNvPr id="1558" name="Google Shape;1558;p55"/>
          <p:cNvGrpSpPr/>
          <p:nvPr/>
        </p:nvGrpSpPr>
        <p:grpSpPr>
          <a:xfrm>
            <a:off x="720002" y="530839"/>
            <a:ext cx="7703988" cy="324596"/>
            <a:chOff x="720002" y="530839"/>
            <a:chExt cx="7703988" cy="324596"/>
          </a:xfrm>
        </p:grpSpPr>
        <p:grpSp>
          <p:nvGrpSpPr>
            <p:cNvPr id="1559" name="Google Shape;1559;p55"/>
            <p:cNvGrpSpPr/>
            <p:nvPr/>
          </p:nvGrpSpPr>
          <p:grpSpPr>
            <a:xfrm>
              <a:off x="7526973" y="530839"/>
              <a:ext cx="332201" cy="324420"/>
              <a:chOff x="3380213" y="4209475"/>
              <a:chExt cx="403450" cy="394000"/>
            </a:xfrm>
          </p:grpSpPr>
          <p:sp>
            <p:nvSpPr>
              <p:cNvPr id="1560" name="Google Shape;1560;p5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5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55"/>
            <p:cNvGrpSpPr/>
            <p:nvPr/>
          </p:nvGrpSpPr>
          <p:grpSpPr>
            <a:xfrm>
              <a:off x="8054864" y="531011"/>
              <a:ext cx="369126" cy="324424"/>
              <a:chOff x="4467200" y="877100"/>
              <a:chExt cx="481825" cy="423475"/>
            </a:xfrm>
          </p:grpSpPr>
          <p:sp>
            <p:nvSpPr>
              <p:cNvPr id="1564" name="Google Shape;1564;p5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5" name="Google Shape;1565;p5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6" name="Google Shape;1566;p5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7" name="Google Shape;1567;p5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68" name="Google Shape;1568;p55"/>
          <p:cNvSpPr txBox="1"/>
          <p:nvPr/>
        </p:nvSpPr>
        <p:spPr>
          <a:xfrm>
            <a:off x="5573899" y="1729875"/>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rgbClr val="FFFFFF"/>
                </a:solidFill>
                <a:latin typeface="Lexend Deca"/>
                <a:ea typeface="Lexend Deca"/>
                <a:cs typeface="Lexend Deca"/>
                <a:sym typeface="Lexend Deca"/>
              </a:rPr>
              <a:t>$140,000</a:t>
            </a:r>
            <a:endParaRPr sz="3500" b="1">
              <a:solidFill>
                <a:srgbClr val="FFFFFF"/>
              </a:solidFill>
              <a:latin typeface="Lexend Deca"/>
              <a:ea typeface="Lexend Deca"/>
              <a:cs typeface="Lexend Deca"/>
              <a:sym typeface="Lexend Deca"/>
            </a:endParaRPr>
          </a:p>
        </p:txBody>
      </p:sp>
      <p:sp>
        <p:nvSpPr>
          <p:cNvPr id="1569" name="Google Shape;1569;p55"/>
          <p:cNvSpPr txBox="1"/>
          <p:nvPr/>
        </p:nvSpPr>
        <p:spPr>
          <a:xfrm>
            <a:off x="5491099" y="2355025"/>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Expected income for 2020</a:t>
            </a:r>
            <a:endParaRPr>
              <a:solidFill>
                <a:schemeClr val="dk1"/>
              </a:solidFill>
              <a:latin typeface="Work Sans"/>
              <a:ea typeface="Work Sans"/>
              <a:cs typeface="Work Sans"/>
              <a:sym typeface="Work Sans"/>
            </a:endParaRPr>
          </a:p>
        </p:txBody>
      </p:sp>
      <p:sp>
        <p:nvSpPr>
          <p:cNvPr id="1570" name="Google Shape;1570;p55"/>
          <p:cNvSpPr txBox="1"/>
          <p:nvPr/>
        </p:nvSpPr>
        <p:spPr>
          <a:xfrm>
            <a:off x="5573899" y="3147600"/>
            <a:ext cx="2519100" cy="71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500" b="1">
                <a:solidFill>
                  <a:srgbClr val="FFFFFF"/>
                </a:solidFill>
                <a:latin typeface="Lexend Deca"/>
                <a:ea typeface="Lexend Deca"/>
                <a:cs typeface="Lexend Deca"/>
                <a:sym typeface="Lexend Deca"/>
              </a:rPr>
              <a:t>100</a:t>
            </a:r>
            <a:endParaRPr sz="3500" b="1">
              <a:solidFill>
                <a:srgbClr val="FFFFFF"/>
              </a:solidFill>
              <a:latin typeface="Lexend Deca"/>
              <a:ea typeface="Lexend Deca"/>
              <a:cs typeface="Lexend Deca"/>
              <a:sym typeface="Lexend Deca"/>
            </a:endParaRPr>
          </a:p>
        </p:txBody>
      </p:sp>
      <p:sp>
        <p:nvSpPr>
          <p:cNvPr id="1571" name="Google Shape;1571;p55"/>
          <p:cNvSpPr txBox="1"/>
          <p:nvPr/>
        </p:nvSpPr>
        <p:spPr>
          <a:xfrm>
            <a:off x="5491099" y="3772750"/>
            <a:ext cx="2601900" cy="345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Work Sans"/>
                <a:ea typeface="Work Sans"/>
                <a:cs typeface="Work Sans"/>
                <a:sym typeface="Work Sans"/>
              </a:rPr>
              <a:t>New employees next year</a:t>
            </a:r>
            <a:endParaRPr>
              <a:solidFill>
                <a:schemeClr val="dk1"/>
              </a:solidFill>
              <a:latin typeface="Work Sans"/>
              <a:ea typeface="Work Sans"/>
              <a:cs typeface="Work Sans"/>
              <a:sym typeface="Work Sans"/>
            </a:endParaRPr>
          </a:p>
        </p:txBody>
      </p:sp>
      <p:pic>
        <p:nvPicPr>
          <p:cNvPr id="1572" name="Google Shape;1572;p55" title="Chart">
            <a:hlinkClick r:id="rId3"/>
          </p:cNvPr>
          <p:cNvPicPr preferRelativeResize="0"/>
          <p:nvPr/>
        </p:nvPicPr>
        <p:blipFill>
          <a:blip r:embed="rId4">
            <a:alphaModFix/>
          </a:blip>
          <a:stretch>
            <a:fillRect/>
          </a:stretch>
        </p:blipFill>
        <p:spPr>
          <a:xfrm>
            <a:off x="908912" y="1269700"/>
            <a:ext cx="4211481" cy="2604099"/>
          </a:xfrm>
          <a:prstGeom prst="rect">
            <a:avLst/>
          </a:prstGeom>
          <a:noFill/>
          <a:ln>
            <a:noFill/>
          </a:ln>
        </p:spPr>
      </p:pic>
      <p:sp>
        <p:nvSpPr>
          <p:cNvPr id="1573" name="Google Shape;1573;p55"/>
          <p:cNvSpPr txBox="1"/>
          <p:nvPr/>
        </p:nvSpPr>
        <p:spPr>
          <a:xfrm>
            <a:off x="779650" y="3891950"/>
            <a:ext cx="44700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sp>
        <p:nvSpPr>
          <p:cNvPr id="1574" name="Google Shape;1574;p55"/>
          <p:cNvSpPr/>
          <p:nvPr/>
        </p:nvSpPr>
        <p:spPr>
          <a:xfrm>
            <a:off x="5329275" y="20001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txBox="1"/>
          <p:nvPr/>
        </p:nvSpPr>
        <p:spPr>
          <a:xfrm>
            <a:off x="7587050" y="1502913"/>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6" name="Google Shape;1576;p55"/>
          <p:cNvSpPr txBox="1"/>
          <p:nvPr/>
        </p:nvSpPr>
        <p:spPr>
          <a:xfrm>
            <a:off x="7587050" y="292770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7" name="Google Shape;1577;p55"/>
          <p:cNvSpPr/>
          <p:nvPr/>
        </p:nvSpPr>
        <p:spPr>
          <a:xfrm>
            <a:off x="5329275" y="34240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5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grpSp>
        <p:nvGrpSpPr>
          <p:cNvPr id="1583" name="Google Shape;1583;p56"/>
          <p:cNvGrpSpPr/>
          <p:nvPr/>
        </p:nvGrpSpPr>
        <p:grpSpPr>
          <a:xfrm>
            <a:off x="720002" y="530839"/>
            <a:ext cx="7703988" cy="324596"/>
            <a:chOff x="720002" y="530839"/>
            <a:chExt cx="7703988" cy="324596"/>
          </a:xfrm>
        </p:grpSpPr>
        <p:grpSp>
          <p:nvGrpSpPr>
            <p:cNvPr id="1584" name="Google Shape;1584;p56"/>
            <p:cNvGrpSpPr/>
            <p:nvPr/>
          </p:nvGrpSpPr>
          <p:grpSpPr>
            <a:xfrm>
              <a:off x="7526973" y="530839"/>
              <a:ext cx="332201" cy="324420"/>
              <a:chOff x="3380213" y="4209475"/>
              <a:chExt cx="403450" cy="394000"/>
            </a:xfrm>
          </p:grpSpPr>
          <p:sp>
            <p:nvSpPr>
              <p:cNvPr id="1585" name="Google Shape;1585;p5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5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56"/>
            <p:cNvGrpSpPr/>
            <p:nvPr/>
          </p:nvGrpSpPr>
          <p:grpSpPr>
            <a:xfrm>
              <a:off x="8054864" y="531011"/>
              <a:ext cx="369126" cy="324424"/>
              <a:chOff x="4467200" y="877100"/>
              <a:chExt cx="481825" cy="423475"/>
            </a:xfrm>
          </p:grpSpPr>
          <p:sp>
            <p:nvSpPr>
              <p:cNvPr id="1589" name="Google Shape;1589;p5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0" name="Google Shape;1590;p5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1" name="Google Shape;1591;p5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92" name="Google Shape;1592;p5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1593" name="Google Shape;1593;p56"/>
          <p:cNvSpPr/>
          <p:nvPr/>
        </p:nvSpPr>
        <p:spPr>
          <a:xfrm>
            <a:off x="720012" y="13233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720012" y="2374413"/>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720012" y="3425538"/>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txBox="1"/>
          <p:nvPr/>
        </p:nvSpPr>
        <p:spPr>
          <a:xfrm>
            <a:off x="974869" y="136915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Mars</a:t>
            </a:r>
            <a:endParaRPr sz="2000" b="1">
              <a:solidFill>
                <a:schemeClr val="lt1"/>
              </a:solidFill>
              <a:latin typeface="Lexend Deca"/>
              <a:ea typeface="Lexend Deca"/>
              <a:cs typeface="Lexend Deca"/>
              <a:sym typeface="Lexend Deca"/>
            </a:endParaRPr>
          </a:p>
        </p:txBody>
      </p:sp>
      <p:sp>
        <p:nvSpPr>
          <p:cNvPr id="1597" name="Google Shape;1597;p56"/>
          <p:cNvSpPr txBox="1"/>
          <p:nvPr/>
        </p:nvSpPr>
        <p:spPr>
          <a:xfrm>
            <a:off x="974875" y="189732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598" name="Google Shape;1598;p56"/>
          <p:cNvSpPr txBox="1"/>
          <p:nvPr/>
        </p:nvSpPr>
        <p:spPr>
          <a:xfrm>
            <a:off x="974869" y="2409725"/>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Jupiter</a:t>
            </a:r>
            <a:endParaRPr sz="2000" b="1">
              <a:solidFill>
                <a:schemeClr val="lt1"/>
              </a:solidFill>
              <a:latin typeface="Lexend Deca"/>
              <a:ea typeface="Lexend Deca"/>
              <a:cs typeface="Lexend Deca"/>
              <a:sym typeface="Lexend Deca"/>
            </a:endParaRPr>
          </a:p>
        </p:txBody>
      </p:sp>
      <p:sp>
        <p:nvSpPr>
          <p:cNvPr id="1599" name="Google Shape;1599;p56"/>
          <p:cNvSpPr txBox="1"/>
          <p:nvPr/>
        </p:nvSpPr>
        <p:spPr>
          <a:xfrm>
            <a:off x="974875" y="2937900"/>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600" name="Google Shape;1600;p56"/>
          <p:cNvSpPr txBox="1"/>
          <p:nvPr/>
        </p:nvSpPr>
        <p:spPr>
          <a:xfrm>
            <a:off x="974869" y="3450300"/>
            <a:ext cx="2178600" cy="48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Neptune</a:t>
            </a:r>
            <a:endParaRPr sz="2000" b="1">
              <a:solidFill>
                <a:schemeClr val="lt1"/>
              </a:solidFill>
              <a:latin typeface="Lexend Deca"/>
              <a:ea typeface="Lexend Deca"/>
              <a:cs typeface="Lexend Deca"/>
              <a:sym typeface="Lexend Deca"/>
            </a:endParaRPr>
          </a:p>
        </p:txBody>
      </p:sp>
      <p:sp>
        <p:nvSpPr>
          <p:cNvPr id="1601" name="Google Shape;1601;p56"/>
          <p:cNvSpPr txBox="1"/>
          <p:nvPr/>
        </p:nvSpPr>
        <p:spPr>
          <a:xfrm>
            <a:off x="974875" y="3978475"/>
            <a:ext cx="32256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602" name="Google Shape;1602;p56"/>
          <p:cNvSpPr txBox="1"/>
          <p:nvPr/>
        </p:nvSpPr>
        <p:spPr>
          <a:xfrm>
            <a:off x="4555750" y="3811450"/>
            <a:ext cx="3868200" cy="65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Work Sans"/>
              <a:ea typeface="Work Sans"/>
              <a:cs typeface="Work Sans"/>
              <a:sym typeface="Work Sans"/>
            </a:endParaRPr>
          </a:p>
        </p:txBody>
      </p:sp>
      <p:pic>
        <p:nvPicPr>
          <p:cNvPr id="1603" name="Google Shape;1603;p56" title="Chart">
            <a:hlinkClick r:id="rId4"/>
          </p:cNvPr>
          <p:cNvPicPr preferRelativeResize="0"/>
          <p:nvPr/>
        </p:nvPicPr>
        <p:blipFill>
          <a:blip r:embed="rId5">
            <a:alphaModFix/>
          </a:blip>
          <a:stretch>
            <a:fillRect/>
          </a:stretch>
        </p:blipFill>
        <p:spPr>
          <a:xfrm>
            <a:off x="4588475" y="1246325"/>
            <a:ext cx="3802747" cy="2565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grpSp>
        <p:nvGrpSpPr>
          <p:cNvPr id="1608" name="Google Shape;1608;p57"/>
          <p:cNvGrpSpPr/>
          <p:nvPr/>
        </p:nvGrpSpPr>
        <p:grpSpPr>
          <a:xfrm>
            <a:off x="3867911" y="1940575"/>
            <a:ext cx="4386577" cy="486974"/>
            <a:chOff x="1077498" y="1205738"/>
            <a:chExt cx="4386577" cy="486974"/>
          </a:xfrm>
        </p:grpSpPr>
        <p:sp>
          <p:nvSpPr>
            <p:cNvPr id="1609" name="Google Shape;1609;p57"/>
            <p:cNvSpPr/>
            <p:nvPr/>
          </p:nvSpPr>
          <p:spPr>
            <a:xfrm>
              <a:off x="1077498" y="1205800"/>
              <a:ext cx="2344194" cy="486911"/>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3119875" y="1205738"/>
              <a:ext cx="2344200" cy="486900"/>
            </a:xfrm>
            <a:prstGeom prst="roundRect">
              <a:avLst>
                <a:gd name="adj" fmla="val 1690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57"/>
          <p:cNvSpPr txBox="1">
            <a:spLocks noGrp="1"/>
          </p:cNvSpPr>
          <p:nvPr>
            <p:ph type="ctrTitle"/>
          </p:nvPr>
        </p:nvSpPr>
        <p:spPr>
          <a:xfrm>
            <a:off x="4100400" y="1047150"/>
            <a:ext cx="4325400" cy="101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612" name="Google Shape;1612;p57"/>
          <p:cNvSpPr txBox="1">
            <a:spLocks noGrp="1"/>
          </p:cNvSpPr>
          <p:nvPr>
            <p:ph type="subTitle" idx="1"/>
          </p:nvPr>
        </p:nvSpPr>
        <p:spPr>
          <a:xfrm>
            <a:off x="4100400" y="1974038"/>
            <a:ext cx="4230300" cy="4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Do you have any questions?</a:t>
            </a:r>
            <a:endParaRPr>
              <a:solidFill>
                <a:schemeClr val="lt1"/>
              </a:solidFill>
            </a:endParaRPr>
          </a:p>
        </p:txBody>
      </p:sp>
      <p:sp>
        <p:nvSpPr>
          <p:cNvPr id="1613" name="Google Shape;1613;p57"/>
          <p:cNvSpPr txBox="1">
            <a:spLocks noGrp="1"/>
          </p:cNvSpPr>
          <p:nvPr>
            <p:ph type="subTitle" idx="2"/>
          </p:nvPr>
        </p:nvSpPr>
        <p:spPr>
          <a:xfrm>
            <a:off x="4100400" y="2410560"/>
            <a:ext cx="4230300" cy="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youremail@freepik.com</a:t>
            </a:r>
            <a:endParaRPr>
              <a:solidFill>
                <a:schemeClr val="dk1"/>
              </a:solidFill>
            </a:endParaRPr>
          </a:p>
          <a:p>
            <a:pPr marL="0" lvl="0" indent="0" algn="l" rtl="0">
              <a:spcBef>
                <a:spcPts val="0"/>
              </a:spcBef>
              <a:spcAft>
                <a:spcPts val="0"/>
              </a:spcAft>
              <a:buNone/>
            </a:pPr>
            <a:r>
              <a:rPr lang="en">
                <a:solidFill>
                  <a:schemeClr val="dk1"/>
                </a:solidFill>
              </a:rPr>
              <a:t>+34 654 321 321</a:t>
            </a:r>
            <a:endParaRPr>
              <a:solidFill>
                <a:schemeClr val="dk1"/>
              </a:solidFill>
            </a:endParaRPr>
          </a:p>
          <a:p>
            <a:pPr marL="0" lvl="0" indent="0" algn="l" rtl="0">
              <a:spcBef>
                <a:spcPts val="0"/>
              </a:spcBef>
              <a:spcAft>
                <a:spcPts val="0"/>
              </a:spcAft>
              <a:buNone/>
            </a:pPr>
            <a:r>
              <a:rPr lang="en">
                <a:solidFill>
                  <a:schemeClr val="dk1"/>
                </a:solidFill>
              </a:rPr>
              <a:t>yourwebsite.com</a:t>
            </a:r>
            <a:endParaRPr>
              <a:solidFill>
                <a:schemeClr val="dk1"/>
              </a:solidFill>
            </a:endParaRPr>
          </a:p>
        </p:txBody>
      </p:sp>
      <p:sp>
        <p:nvSpPr>
          <p:cNvPr id="1614" name="Google Shape;1614;p57"/>
          <p:cNvSpPr txBox="1"/>
          <p:nvPr/>
        </p:nvSpPr>
        <p:spPr>
          <a:xfrm>
            <a:off x="4100400" y="4022538"/>
            <a:ext cx="30000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Work Sans"/>
                <a:ea typeface="Work Sans"/>
                <a:cs typeface="Work Sans"/>
                <a:sym typeface="Work Sans"/>
              </a:rPr>
              <a:t>Please keep this slide for attribution</a:t>
            </a:r>
            <a:endParaRPr sz="1000" b="1">
              <a:solidFill>
                <a:schemeClr val="dk1"/>
              </a:solidFill>
              <a:latin typeface="Work Sans"/>
              <a:ea typeface="Work Sans"/>
              <a:cs typeface="Work Sans"/>
              <a:sym typeface="Work Sans"/>
            </a:endParaRPr>
          </a:p>
        </p:txBody>
      </p:sp>
      <p:grpSp>
        <p:nvGrpSpPr>
          <p:cNvPr id="1615" name="Google Shape;1615;p57"/>
          <p:cNvGrpSpPr/>
          <p:nvPr/>
        </p:nvGrpSpPr>
        <p:grpSpPr>
          <a:xfrm>
            <a:off x="4212495" y="3311335"/>
            <a:ext cx="323340" cy="323323"/>
            <a:chOff x="266768" y="1721375"/>
            <a:chExt cx="397907" cy="397887"/>
          </a:xfrm>
        </p:grpSpPr>
        <p:sp>
          <p:nvSpPr>
            <p:cNvPr id="1616" name="Google Shape;161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57"/>
          <p:cNvGrpSpPr/>
          <p:nvPr/>
        </p:nvGrpSpPr>
        <p:grpSpPr>
          <a:xfrm>
            <a:off x="5393636" y="3311335"/>
            <a:ext cx="323323" cy="323323"/>
            <a:chOff x="1379798" y="1723250"/>
            <a:chExt cx="397887" cy="397887"/>
          </a:xfrm>
        </p:grpSpPr>
        <p:sp>
          <p:nvSpPr>
            <p:cNvPr id="1619" name="Google Shape;1619;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57"/>
          <p:cNvGrpSpPr/>
          <p:nvPr/>
        </p:nvGrpSpPr>
        <p:grpSpPr>
          <a:xfrm>
            <a:off x="4803083" y="3311335"/>
            <a:ext cx="323306" cy="323323"/>
            <a:chOff x="864491" y="1723250"/>
            <a:chExt cx="397866" cy="397887"/>
          </a:xfrm>
        </p:grpSpPr>
        <p:sp>
          <p:nvSpPr>
            <p:cNvPr id="1624" name="Google Shape;1624;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57"/>
          <p:cNvGrpSpPr/>
          <p:nvPr/>
        </p:nvGrpSpPr>
        <p:grpSpPr>
          <a:xfrm>
            <a:off x="5984207" y="3310857"/>
            <a:ext cx="324575" cy="324575"/>
            <a:chOff x="1190625" y="238125"/>
            <a:chExt cx="5235075" cy="5235075"/>
          </a:xfrm>
        </p:grpSpPr>
        <p:sp>
          <p:nvSpPr>
            <p:cNvPr id="1628" name="Google Shape;1628;p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57"/>
          <p:cNvGrpSpPr/>
          <p:nvPr/>
        </p:nvGrpSpPr>
        <p:grpSpPr>
          <a:xfrm>
            <a:off x="831438" y="1251949"/>
            <a:ext cx="2656075" cy="2969256"/>
            <a:chOff x="5777388" y="1251949"/>
            <a:chExt cx="2656075" cy="2969256"/>
          </a:xfrm>
        </p:grpSpPr>
        <p:sp>
          <p:nvSpPr>
            <p:cNvPr id="1631" name="Google Shape;1631;p57"/>
            <p:cNvSpPr/>
            <p:nvPr/>
          </p:nvSpPr>
          <p:spPr>
            <a:xfrm>
              <a:off x="5939224" y="3178369"/>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flipH="1">
              <a:off x="6092665" y="3787458"/>
              <a:ext cx="2178935" cy="43374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5939213" y="221515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flipH="1">
              <a:off x="6092638" y="1251949"/>
              <a:ext cx="2179000" cy="787867"/>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8271638" y="1565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5777388" y="25283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5777388" y="33145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8271638" y="392361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9" name="Google Shape;1639;p57"/>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1640" name="Google Shape;1640;p57"/>
          <p:cNvGrpSpPr/>
          <p:nvPr/>
        </p:nvGrpSpPr>
        <p:grpSpPr>
          <a:xfrm>
            <a:off x="7526973" y="530839"/>
            <a:ext cx="332201" cy="324420"/>
            <a:chOff x="3380213" y="4209475"/>
            <a:chExt cx="403450" cy="394000"/>
          </a:xfrm>
        </p:grpSpPr>
        <p:sp>
          <p:nvSpPr>
            <p:cNvPr id="1641" name="Google Shape;1641;p5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5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57"/>
          <p:cNvGrpSpPr/>
          <p:nvPr/>
        </p:nvGrpSpPr>
        <p:grpSpPr>
          <a:xfrm>
            <a:off x="8054864" y="531011"/>
            <a:ext cx="369126" cy="324424"/>
            <a:chOff x="4467200" y="877100"/>
            <a:chExt cx="481825" cy="423475"/>
          </a:xfrm>
        </p:grpSpPr>
        <p:sp>
          <p:nvSpPr>
            <p:cNvPr id="1645" name="Google Shape;1645;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6" name="Google Shape;1646;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7" name="Google Shape;1647;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48" name="Google Shape;1648;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49" name="Google Shape;1649;p57"/>
          <p:cNvGrpSpPr/>
          <p:nvPr/>
        </p:nvGrpSpPr>
        <p:grpSpPr>
          <a:xfrm>
            <a:off x="8054884" y="4613755"/>
            <a:ext cx="332212" cy="332592"/>
            <a:chOff x="6674938" y="1490925"/>
            <a:chExt cx="393850" cy="394300"/>
          </a:xfrm>
        </p:grpSpPr>
        <p:sp>
          <p:nvSpPr>
            <p:cNvPr id="1650" name="Google Shape;1650;p57"/>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57"/>
          <p:cNvGrpSpPr/>
          <p:nvPr/>
        </p:nvGrpSpPr>
        <p:grpSpPr>
          <a:xfrm>
            <a:off x="7495358" y="4615864"/>
            <a:ext cx="332239" cy="328589"/>
            <a:chOff x="3385438" y="2850425"/>
            <a:chExt cx="398225" cy="393850"/>
          </a:xfrm>
        </p:grpSpPr>
        <p:sp>
          <p:nvSpPr>
            <p:cNvPr id="1658" name="Google Shape;1658;p57"/>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57"/>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1663" name="Google Shape;1663;p57"/>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p:nvPr/>
        </p:nvSpPr>
        <p:spPr>
          <a:xfrm flipH="1">
            <a:off x="4653438" y="153353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flipH="1">
            <a:off x="4653438"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418163" y="153353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txBox="1">
            <a:spLocks noGrp="1"/>
          </p:cNvSpPr>
          <p:nvPr>
            <p:ph type="subTitle" idx="1"/>
          </p:nvPr>
        </p:nvSpPr>
        <p:spPr>
          <a:xfrm>
            <a:off x="1692250" y="2116067"/>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a:t>
            </a:r>
            <a:endParaRPr/>
          </a:p>
        </p:txBody>
      </p:sp>
      <p:sp>
        <p:nvSpPr>
          <p:cNvPr id="286" name="Google Shape;286;p3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Table of contents</a:t>
            </a:r>
            <a:endParaRPr>
              <a:solidFill>
                <a:schemeClr val="lt1"/>
              </a:solidFill>
            </a:endParaRPr>
          </a:p>
        </p:txBody>
      </p:sp>
      <p:sp>
        <p:nvSpPr>
          <p:cNvPr id="287" name="Google Shape;287;p3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txBox="1">
            <a:spLocks noGrp="1"/>
          </p:cNvSpPr>
          <p:nvPr>
            <p:ph type="subTitle" idx="7"/>
          </p:nvPr>
        </p:nvSpPr>
        <p:spPr>
          <a:xfrm flipH="1">
            <a:off x="4836050" y="211606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describe the topic of the section</a:t>
            </a:r>
            <a:endParaRPr/>
          </a:p>
        </p:txBody>
      </p:sp>
      <p:sp>
        <p:nvSpPr>
          <p:cNvPr id="289" name="Google Shape;289;p31"/>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Product</a:t>
            </a:r>
            <a:endParaRPr/>
          </a:p>
        </p:txBody>
      </p:sp>
      <p:sp>
        <p:nvSpPr>
          <p:cNvPr id="290" name="Google Shape;290;p31"/>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291" name="Google Shape;291;p31"/>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a:t>
            </a:r>
            <a:endParaRPr/>
          </a:p>
        </p:txBody>
      </p:sp>
      <p:sp>
        <p:nvSpPr>
          <p:cNvPr id="292" name="Google Shape;292;p31"/>
          <p:cNvSpPr txBox="1">
            <a:spLocks noGrp="1"/>
          </p:cNvSpPr>
          <p:nvPr>
            <p:ph type="title" idx="3"/>
          </p:nvPr>
        </p:nvSpPr>
        <p:spPr>
          <a:xfrm>
            <a:off x="643800" y="1368043"/>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93" name="Google Shape;293;p31"/>
          <p:cNvSpPr txBox="1">
            <a:spLocks noGrp="1"/>
          </p:cNvSpPr>
          <p:nvPr>
            <p:ph type="title" idx="9"/>
          </p:nvPr>
        </p:nvSpPr>
        <p:spPr>
          <a:xfrm flipH="1">
            <a:off x="7273500" y="1368043"/>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94" name="Google Shape;294;p31"/>
          <p:cNvSpPr/>
          <p:nvPr/>
        </p:nvSpPr>
        <p:spPr>
          <a:xfrm>
            <a:off x="1418163"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a:t>
            </a:r>
            <a:endParaRPr/>
          </a:p>
        </p:txBody>
      </p:sp>
      <p:sp>
        <p:nvSpPr>
          <p:cNvPr id="296" name="Google Shape;296;p31"/>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Mkt. &amp; competition</a:t>
            </a:r>
            <a:endParaRPr/>
          </a:p>
        </p:txBody>
      </p:sp>
      <p:sp>
        <p:nvSpPr>
          <p:cNvPr id="297" name="Google Shape;297;p31"/>
          <p:cNvSpPr txBox="1">
            <a:spLocks noGrp="1"/>
          </p:cNvSpPr>
          <p:nvPr>
            <p:ph type="title" idx="6"/>
          </p:nvPr>
        </p:nvSpPr>
        <p:spPr>
          <a:xfrm>
            <a:off x="643800" y="2925868"/>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98" name="Google Shape;298;p31"/>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model</a:t>
            </a:r>
            <a:endParaRPr/>
          </a:p>
        </p:txBody>
      </p:sp>
      <p:sp>
        <p:nvSpPr>
          <p:cNvPr id="299" name="Google Shape;299;p31"/>
          <p:cNvSpPr txBox="1">
            <a:spLocks noGrp="1"/>
          </p:cNvSpPr>
          <p:nvPr>
            <p:ph type="title" idx="15"/>
          </p:nvPr>
        </p:nvSpPr>
        <p:spPr>
          <a:xfrm flipH="1">
            <a:off x="7273500" y="2925868"/>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grpSp>
        <p:nvGrpSpPr>
          <p:cNvPr id="300" name="Google Shape;300;p31"/>
          <p:cNvGrpSpPr/>
          <p:nvPr/>
        </p:nvGrpSpPr>
        <p:grpSpPr>
          <a:xfrm>
            <a:off x="7526973" y="530839"/>
            <a:ext cx="897018" cy="324596"/>
            <a:chOff x="7526973" y="530839"/>
            <a:chExt cx="897018" cy="324596"/>
          </a:xfrm>
        </p:grpSpPr>
        <p:grpSp>
          <p:nvGrpSpPr>
            <p:cNvPr id="301" name="Google Shape;301;p31"/>
            <p:cNvGrpSpPr/>
            <p:nvPr/>
          </p:nvGrpSpPr>
          <p:grpSpPr>
            <a:xfrm>
              <a:off x="7526973" y="530839"/>
              <a:ext cx="332201" cy="324420"/>
              <a:chOff x="3380213" y="4209475"/>
              <a:chExt cx="403450" cy="394000"/>
            </a:xfrm>
          </p:grpSpPr>
          <p:sp>
            <p:nvSpPr>
              <p:cNvPr id="302" name="Google Shape;302;p3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1"/>
            <p:cNvGrpSpPr/>
            <p:nvPr/>
          </p:nvGrpSpPr>
          <p:grpSpPr>
            <a:xfrm>
              <a:off x="8054864" y="531011"/>
              <a:ext cx="369126" cy="324424"/>
              <a:chOff x="4467200" y="877100"/>
              <a:chExt cx="481825" cy="423475"/>
            </a:xfrm>
          </p:grpSpPr>
          <p:sp>
            <p:nvSpPr>
              <p:cNvPr id="305" name="Google Shape;305;p3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6" name="Google Shape;306;p3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7" name="Google Shape;307;p3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8" name="Google Shape;308;p3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58"/>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Chat icon pack</a:t>
            </a:r>
            <a:endParaRPr/>
          </a:p>
        </p:txBody>
      </p:sp>
      <p:grpSp>
        <p:nvGrpSpPr>
          <p:cNvPr id="1669" name="Google Shape;1669;p58"/>
          <p:cNvGrpSpPr/>
          <p:nvPr/>
        </p:nvGrpSpPr>
        <p:grpSpPr>
          <a:xfrm>
            <a:off x="1749984" y="3850497"/>
            <a:ext cx="332648" cy="353779"/>
            <a:chOff x="1430138" y="4209475"/>
            <a:chExt cx="370350" cy="393875"/>
          </a:xfrm>
        </p:grpSpPr>
        <p:sp>
          <p:nvSpPr>
            <p:cNvPr id="1670" name="Google Shape;1670;p58"/>
            <p:cNvSpPr/>
            <p:nvPr/>
          </p:nvSpPr>
          <p:spPr>
            <a:xfrm>
              <a:off x="1522613" y="4557950"/>
              <a:ext cx="161850" cy="45400"/>
            </a:xfrm>
            <a:custGeom>
              <a:avLst/>
              <a:gdLst/>
              <a:ahLst/>
              <a:cxnLst/>
              <a:rect l="l" t="t" r="r" b="b"/>
              <a:pathLst>
                <a:path w="6474" h="1816" extrusionOk="0">
                  <a:moveTo>
                    <a:pt x="1379" y="1"/>
                  </a:moveTo>
                  <a:lnTo>
                    <a:pt x="1379" y="891"/>
                  </a:lnTo>
                  <a:lnTo>
                    <a:pt x="454" y="891"/>
                  </a:lnTo>
                  <a:cubicBezTo>
                    <a:pt x="210" y="891"/>
                    <a:pt x="0" y="1101"/>
                    <a:pt x="0" y="1362"/>
                  </a:cubicBezTo>
                  <a:cubicBezTo>
                    <a:pt x="0" y="1624"/>
                    <a:pt x="210" y="1815"/>
                    <a:pt x="454" y="1815"/>
                  </a:cubicBezTo>
                  <a:lnTo>
                    <a:pt x="6002" y="1815"/>
                  </a:lnTo>
                  <a:cubicBezTo>
                    <a:pt x="6264" y="1815"/>
                    <a:pt x="6474" y="1624"/>
                    <a:pt x="6474" y="1362"/>
                  </a:cubicBezTo>
                  <a:cubicBezTo>
                    <a:pt x="6474" y="1101"/>
                    <a:pt x="6264" y="891"/>
                    <a:pt x="6002" y="891"/>
                  </a:cubicBezTo>
                  <a:lnTo>
                    <a:pt x="5078" y="891"/>
                  </a:lnTo>
                  <a:lnTo>
                    <a:pt x="50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8"/>
            <p:cNvSpPr/>
            <p:nvPr/>
          </p:nvSpPr>
          <p:spPr>
            <a:xfrm>
              <a:off x="1430138" y="4243925"/>
              <a:ext cx="346325" cy="131750"/>
            </a:xfrm>
            <a:custGeom>
              <a:avLst/>
              <a:gdLst/>
              <a:ahLst/>
              <a:cxnLst/>
              <a:rect l="l" t="t" r="r" b="b"/>
              <a:pathLst>
                <a:path w="13853" h="5270" extrusionOk="0">
                  <a:moveTo>
                    <a:pt x="472" y="1"/>
                  </a:moveTo>
                  <a:cubicBezTo>
                    <a:pt x="210" y="1"/>
                    <a:pt x="1" y="210"/>
                    <a:pt x="1" y="472"/>
                  </a:cubicBezTo>
                  <a:lnTo>
                    <a:pt x="1" y="5269"/>
                  </a:lnTo>
                  <a:lnTo>
                    <a:pt x="1850" y="5269"/>
                  </a:lnTo>
                  <a:cubicBezTo>
                    <a:pt x="1850" y="4310"/>
                    <a:pt x="2461" y="3473"/>
                    <a:pt x="3299" y="3124"/>
                  </a:cubicBezTo>
                  <a:cubicBezTo>
                    <a:pt x="2985" y="2880"/>
                    <a:pt x="2775" y="2478"/>
                    <a:pt x="2775" y="2042"/>
                  </a:cubicBezTo>
                  <a:cubicBezTo>
                    <a:pt x="2775" y="1275"/>
                    <a:pt x="3403" y="663"/>
                    <a:pt x="4153" y="663"/>
                  </a:cubicBezTo>
                  <a:cubicBezTo>
                    <a:pt x="4921" y="663"/>
                    <a:pt x="5549" y="1275"/>
                    <a:pt x="5549" y="2042"/>
                  </a:cubicBezTo>
                  <a:cubicBezTo>
                    <a:pt x="5549" y="2478"/>
                    <a:pt x="5339" y="2880"/>
                    <a:pt x="5025" y="3124"/>
                  </a:cubicBezTo>
                  <a:cubicBezTo>
                    <a:pt x="5863" y="3473"/>
                    <a:pt x="6474" y="4310"/>
                    <a:pt x="6474" y="5269"/>
                  </a:cubicBezTo>
                  <a:lnTo>
                    <a:pt x="13853" y="5269"/>
                  </a:lnTo>
                  <a:lnTo>
                    <a:pt x="13853" y="4345"/>
                  </a:lnTo>
                  <a:lnTo>
                    <a:pt x="7851" y="4345"/>
                  </a:lnTo>
                  <a:cubicBezTo>
                    <a:pt x="7607" y="4345"/>
                    <a:pt x="7398" y="4136"/>
                    <a:pt x="7398" y="3892"/>
                  </a:cubicBezTo>
                  <a:lnTo>
                    <a:pt x="7398" y="2950"/>
                  </a:lnTo>
                  <a:lnTo>
                    <a:pt x="6665" y="2408"/>
                  </a:lnTo>
                  <a:cubicBezTo>
                    <a:pt x="6544" y="2322"/>
                    <a:pt x="6474" y="2199"/>
                    <a:pt x="6474" y="2042"/>
                  </a:cubicBezTo>
                  <a:cubicBezTo>
                    <a:pt x="6474" y="1903"/>
                    <a:pt x="6544" y="1763"/>
                    <a:pt x="6648" y="1675"/>
                  </a:cubicBezTo>
                  <a:lnTo>
                    <a:pt x="7398" y="1100"/>
                  </a:lnTo>
                  <a:lnTo>
                    <a:pt x="7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8"/>
            <p:cNvSpPr/>
            <p:nvPr/>
          </p:nvSpPr>
          <p:spPr>
            <a:xfrm>
              <a:off x="1476363" y="4498650"/>
              <a:ext cx="69400" cy="36225"/>
            </a:xfrm>
            <a:custGeom>
              <a:avLst/>
              <a:gdLst/>
              <a:ahLst/>
              <a:cxnLst/>
              <a:rect l="l" t="t" r="r" b="b"/>
              <a:pathLst>
                <a:path w="2776" h="1449" extrusionOk="0">
                  <a:moveTo>
                    <a:pt x="1397" y="0"/>
                  </a:moveTo>
                  <a:cubicBezTo>
                    <a:pt x="629" y="0"/>
                    <a:pt x="1" y="628"/>
                    <a:pt x="1" y="1396"/>
                  </a:cubicBezTo>
                  <a:lnTo>
                    <a:pt x="1" y="1449"/>
                  </a:lnTo>
                  <a:lnTo>
                    <a:pt x="2776" y="1449"/>
                  </a:lnTo>
                  <a:lnTo>
                    <a:pt x="2776" y="1396"/>
                  </a:lnTo>
                  <a:cubicBezTo>
                    <a:pt x="2776" y="628"/>
                    <a:pt x="2148" y="0"/>
                    <a:pt x="1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8"/>
            <p:cNvSpPr/>
            <p:nvPr/>
          </p:nvSpPr>
          <p:spPr>
            <a:xfrm>
              <a:off x="1522613" y="4283175"/>
              <a:ext cx="23150" cy="23175"/>
            </a:xfrm>
            <a:custGeom>
              <a:avLst/>
              <a:gdLst/>
              <a:ahLst/>
              <a:cxnLst/>
              <a:rect l="l" t="t" r="r" b="b"/>
              <a:pathLst>
                <a:path w="926" h="927" extrusionOk="0">
                  <a:moveTo>
                    <a:pt x="454" y="1"/>
                  </a:moveTo>
                  <a:cubicBezTo>
                    <a:pt x="210" y="1"/>
                    <a:pt x="0" y="210"/>
                    <a:pt x="0" y="472"/>
                  </a:cubicBezTo>
                  <a:cubicBezTo>
                    <a:pt x="0" y="733"/>
                    <a:pt x="210" y="926"/>
                    <a:pt x="454" y="926"/>
                  </a:cubicBezTo>
                  <a:cubicBezTo>
                    <a:pt x="716" y="926"/>
                    <a:pt x="926" y="733"/>
                    <a:pt x="926" y="472"/>
                  </a:cubicBezTo>
                  <a:cubicBezTo>
                    <a:pt x="926" y="210"/>
                    <a:pt x="716"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8"/>
            <p:cNvSpPr/>
            <p:nvPr/>
          </p:nvSpPr>
          <p:spPr>
            <a:xfrm>
              <a:off x="1499513" y="4341200"/>
              <a:ext cx="69350" cy="34475"/>
            </a:xfrm>
            <a:custGeom>
              <a:avLst/>
              <a:gdLst/>
              <a:ahLst/>
              <a:cxnLst/>
              <a:rect l="l" t="t" r="r" b="b"/>
              <a:pathLst>
                <a:path w="2774" h="1379" extrusionOk="0">
                  <a:moveTo>
                    <a:pt x="1378" y="1"/>
                  </a:moveTo>
                  <a:cubicBezTo>
                    <a:pt x="628" y="1"/>
                    <a:pt x="0" y="611"/>
                    <a:pt x="0" y="1378"/>
                  </a:cubicBezTo>
                  <a:lnTo>
                    <a:pt x="2774" y="1378"/>
                  </a:lnTo>
                  <a:cubicBezTo>
                    <a:pt x="2774" y="611"/>
                    <a:pt x="2146"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8"/>
            <p:cNvSpPr/>
            <p:nvPr/>
          </p:nvSpPr>
          <p:spPr>
            <a:xfrm>
              <a:off x="1430138" y="4398775"/>
              <a:ext cx="161850" cy="136100"/>
            </a:xfrm>
            <a:custGeom>
              <a:avLst/>
              <a:gdLst/>
              <a:ahLst/>
              <a:cxnLst/>
              <a:rect l="l" t="t" r="r" b="b"/>
              <a:pathLst>
                <a:path w="6474" h="5444" extrusionOk="0">
                  <a:moveTo>
                    <a:pt x="1" y="1"/>
                  </a:moveTo>
                  <a:lnTo>
                    <a:pt x="1" y="5444"/>
                  </a:lnTo>
                  <a:lnTo>
                    <a:pt x="926" y="5444"/>
                  </a:lnTo>
                  <a:lnTo>
                    <a:pt x="926" y="5391"/>
                  </a:lnTo>
                  <a:cubicBezTo>
                    <a:pt x="926" y="4414"/>
                    <a:pt x="1536" y="3576"/>
                    <a:pt x="2392" y="3246"/>
                  </a:cubicBezTo>
                  <a:cubicBezTo>
                    <a:pt x="2059" y="2983"/>
                    <a:pt x="1850" y="2599"/>
                    <a:pt x="1850" y="2164"/>
                  </a:cubicBezTo>
                  <a:cubicBezTo>
                    <a:pt x="1850" y="1396"/>
                    <a:pt x="2478" y="768"/>
                    <a:pt x="3246" y="768"/>
                  </a:cubicBezTo>
                  <a:cubicBezTo>
                    <a:pt x="3997" y="768"/>
                    <a:pt x="4625" y="1396"/>
                    <a:pt x="4625" y="2164"/>
                  </a:cubicBezTo>
                  <a:cubicBezTo>
                    <a:pt x="4625" y="2599"/>
                    <a:pt x="4415" y="2983"/>
                    <a:pt x="4101" y="3246"/>
                  </a:cubicBezTo>
                  <a:cubicBezTo>
                    <a:pt x="4939" y="3576"/>
                    <a:pt x="5549" y="4414"/>
                    <a:pt x="5549" y="5391"/>
                  </a:cubicBezTo>
                  <a:lnTo>
                    <a:pt x="5549" y="5444"/>
                  </a:lnTo>
                  <a:lnTo>
                    <a:pt x="6474" y="5444"/>
                  </a:lnTo>
                  <a:lnTo>
                    <a:pt x="6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8"/>
            <p:cNvSpPr/>
            <p:nvPr/>
          </p:nvSpPr>
          <p:spPr>
            <a:xfrm>
              <a:off x="1499513" y="4441075"/>
              <a:ext cx="23125" cy="23150"/>
            </a:xfrm>
            <a:custGeom>
              <a:avLst/>
              <a:gdLst/>
              <a:ahLst/>
              <a:cxnLst/>
              <a:rect l="l" t="t" r="r" b="b"/>
              <a:pathLst>
                <a:path w="925" h="926" extrusionOk="0">
                  <a:moveTo>
                    <a:pt x="471" y="0"/>
                  </a:moveTo>
                  <a:cubicBezTo>
                    <a:pt x="210" y="0"/>
                    <a:pt x="0" y="210"/>
                    <a:pt x="0" y="472"/>
                  </a:cubicBezTo>
                  <a:cubicBezTo>
                    <a:pt x="0" y="716"/>
                    <a:pt x="210" y="926"/>
                    <a:pt x="471" y="926"/>
                  </a:cubicBezTo>
                  <a:cubicBezTo>
                    <a:pt x="715" y="926"/>
                    <a:pt x="924" y="716"/>
                    <a:pt x="924" y="472"/>
                  </a:cubicBezTo>
                  <a:cubicBezTo>
                    <a:pt x="924" y="210"/>
                    <a:pt x="715" y="0"/>
                    <a:pt x="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8"/>
            <p:cNvSpPr/>
            <p:nvPr/>
          </p:nvSpPr>
          <p:spPr>
            <a:xfrm>
              <a:off x="1615063" y="4398775"/>
              <a:ext cx="161400" cy="136100"/>
            </a:xfrm>
            <a:custGeom>
              <a:avLst/>
              <a:gdLst/>
              <a:ahLst/>
              <a:cxnLst/>
              <a:rect l="l" t="t" r="r" b="b"/>
              <a:pathLst>
                <a:path w="6456" h="5444" extrusionOk="0">
                  <a:moveTo>
                    <a:pt x="1" y="1"/>
                  </a:moveTo>
                  <a:lnTo>
                    <a:pt x="1" y="5444"/>
                  </a:lnTo>
                  <a:lnTo>
                    <a:pt x="926" y="5444"/>
                  </a:lnTo>
                  <a:lnTo>
                    <a:pt x="926" y="5391"/>
                  </a:lnTo>
                  <a:cubicBezTo>
                    <a:pt x="926" y="4414"/>
                    <a:pt x="1519" y="3576"/>
                    <a:pt x="2374" y="3246"/>
                  </a:cubicBezTo>
                  <a:cubicBezTo>
                    <a:pt x="2043" y="2983"/>
                    <a:pt x="1850" y="2599"/>
                    <a:pt x="1850" y="2164"/>
                  </a:cubicBezTo>
                  <a:cubicBezTo>
                    <a:pt x="1850" y="1396"/>
                    <a:pt x="2461" y="768"/>
                    <a:pt x="3229" y="768"/>
                  </a:cubicBezTo>
                  <a:cubicBezTo>
                    <a:pt x="3997" y="768"/>
                    <a:pt x="4607" y="1396"/>
                    <a:pt x="4607" y="2164"/>
                  </a:cubicBezTo>
                  <a:cubicBezTo>
                    <a:pt x="4607" y="2599"/>
                    <a:pt x="4397" y="2983"/>
                    <a:pt x="4083" y="3246"/>
                  </a:cubicBezTo>
                  <a:cubicBezTo>
                    <a:pt x="4939" y="3576"/>
                    <a:pt x="5532" y="4414"/>
                    <a:pt x="5532" y="5391"/>
                  </a:cubicBezTo>
                  <a:lnTo>
                    <a:pt x="5532" y="5444"/>
                  </a:lnTo>
                  <a:lnTo>
                    <a:pt x="6456" y="5444"/>
                  </a:lnTo>
                  <a:lnTo>
                    <a:pt x="6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8"/>
            <p:cNvSpPr/>
            <p:nvPr/>
          </p:nvSpPr>
          <p:spPr>
            <a:xfrm>
              <a:off x="1684438" y="4441075"/>
              <a:ext cx="22700" cy="23150"/>
            </a:xfrm>
            <a:custGeom>
              <a:avLst/>
              <a:gdLst/>
              <a:ahLst/>
              <a:cxnLst/>
              <a:rect l="l" t="t" r="r" b="b"/>
              <a:pathLst>
                <a:path w="908" h="926" extrusionOk="0">
                  <a:moveTo>
                    <a:pt x="454" y="0"/>
                  </a:moveTo>
                  <a:cubicBezTo>
                    <a:pt x="192" y="0"/>
                    <a:pt x="1" y="210"/>
                    <a:pt x="1" y="472"/>
                  </a:cubicBezTo>
                  <a:cubicBezTo>
                    <a:pt x="1" y="716"/>
                    <a:pt x="192" y="926"/>
                    <a:pt x="454" y="926"/>
                  </a:cubicBezTo>
                  <a:cubicBezTo>
                    <a:pt x="715" y="926"/>
                    <a:pt x="908" y="716"/>
                    <a:pt x="908" y="472"/>
                  </a:cubicBezTo>
                  <a:cubicBezTo>
                    <a:pt x="908" y="210"/>
                    <a:pt x="715"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8"/>
            <p:cNvSpPr/>
            <p:nvPr/>
          </p:nvSpPr>
          <p:spPr>
            <a:xfrm>
              <a:off x="1661313" y="4498650"/>
              <a:ext cx="68925" cy="36225"/>
            </a:xfrm>
            <a:custGeom>
              <a:avLst/>
              <a:gdLst/>
              <a:ahLst/>
              <a:cxnLst/>
              <a:rect l="l" t="t" r="r" b="b"/>
              <a:pathLst>
                <a:path w="2757" h="1449" extrusionOk="0">
                  <a:moveTo>
                    <a:pt x="1379" y="0"/>
                  </a:moveTo>
                  <a:cubicBezTo>
                    <a:pt x="611" y="0"/>
                    <a:pt x="0" y="628"/>
                    <a:pt x="0" y="1396"/>
                  </a:cubicBezTo>
                  <a:lnTo>
                    <a:pt x="0" y="1449"/>
                  </a:lnTo>
                  <a:lnTo>
                    <a:pt x="2757" y="1449"/>
                  </a:lnTo>
                  <a:lnTo>
                    <a:pt x="2757" y="1396"/>
                  </a:lnTo>
                  <a:cubicBezTo>
                    <a:pt x="2757" y="628"/>
                    <a:pt x="2147"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8"/>
            <p:cNvSpPr/>
            <p:nvPr/>
          </p:nvSpPr>
          <p:spPr>
            <a:xfrm>
              <a:off x="1622513" y="4209475"/>
              <a:ext cx="177975" cy="119950"/>
            </a:xfrm>
            <a:custGeom>
              <a:avLst/>
              <a:gdLst/>
              <a:ahLst/>
              <a:cxnLst/>
              <a:rect l="l" t="t" r="r" b="b"/>
              <a:pathLst>
                <a:path w="7119" h="4798" extrusionOk="0">
                  <a:moveTo>
                    <a:pt x="628" y="1"/>
                  </a:moveTo>
                  <a:lnTo>
                    <a:pt x="628" y="2704"/>
                  </a:lnTo>
                  <a:cubicBezTo>
                    <a:pt x="628" y="2862"/>
                    <a:pt x="558" y="2984"/>
                    <a:pt x="436" y="3072"/>
                  </a:cubicBezTo>
                  <a:lnTo>
                    <a:pt x="0" y="3402"/>
                  </a:lnTo>
                  <a:lnTo>
                    <a:pt x="436" y="3716"/>
                  </a:lnTo>
                  <a:cubicBezTo>
                    <a:pt x="558" y="3804"/>
                    <a:pt x="628" y="3944"/>
                    <a:pt x="628" y="4100"/>
                  </a:cubicBezTo>
                  <a:lnTo>
                    <a:pt x="628" y="4798"/>
                  </a:lnTo>
                  <a:lnTo>
                    <a:pt x="7118" y="4798"/>
                  </a:lnTo>
                  <a:lnTo>
                    <a:pt x="7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8"/>
          <p:cNvGrpSpPr/>
          <p:nvPr/>
        </p:nvGrpSpPr>
        <p:grpSpPr>
          <a:xfrm>
            <a:off x="2329413" y="3850497"/>
            <a:ext cx="354160" cy="353779"/>
            <a:chOff x="2075238" y="4209475"/>
            <a:chExt cx="394300" cy="393875"/>
          </a:xfrm>
        </p:grpSpPr>
        <p:sp>
          <p:nvSpPr>
            <p:cNvPr id="1682" name="Google Shape;1682;p58"/>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8"/>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8"/>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58"/>
          <p:cNvGrpSpPr/>
          <p:nvPr/>
        </p:nvGrpSpPr>
        <p:grpSpPr>
          <a:xfrm>
            <a:off x="2919777" y="3850497"/>
            <a:ext cx="353779" cy="353913"/>
            <a:chOff x="2732513" y="4209475"/>
            <a:chExt cx="393875" cy="394025"/>
          </a:xfrm>
        </p:grpSpPr>
        <p:sp>
          <p:nvSpPr>
            <p:cNvPr id="1686" name="Google Shape;1686;p58"/>
            <p:cNvSpPr/>
            <p:nvPr/>
          </p:nvSpPr>
          <p:spPr>
            <a:xfrm>
              <a:off x="2732513" y="4316325"/>
              <a:ext cx="393875" cy="287175"/>
            </a:xfrm>
            <a:custGeom>
              <a:avLst/>
              <a:gdLst/>
              <a:ahLst/>
              <a:cxnLst/>
              <a:rect l="l" t="t" r="r" b="b"/>
              <a:pathLst>
                <a:path w="15755" h="11487" extrusionOk="0">
                  <a:moveTo>
                    <a:pt x="2791" y="1"/>
                  </a:moveTo>
                  <a:cubicBezTo>
                    <a:pt x="1135" y="821"/>
                    <a:pt x="0" y="2548"/>
                    <a:pt x="0" y="4537"/>
                  </a:cubicBezTo>
                  <a:cubicBezTo>
                    <a:pt x="0" y="6788"/>
                    <a:pt x="1500" y="8777"/>
                    <a:pt x="3664" y="9405"/>
                  </a:cubicBezTo>
                  <a:lnTo>
                    <a:pt x="3664" y="11027"/>
                  </a:lnTo>
                  <a:cubicBezTo>
                    <a:pt x="3664" y="11302"/>
                    <a:pt x="3892" y="11486"/>
                    <a:pt x="4132" y="11486"/>
                  </a:cubicBezTo>
                  <a:cubicBezTo>
                    <a:pt x="4243" y="11486"/>
                    <a:pt x="4356" y="11447"/>
                    <a:pt x="4450" y="11359"/>
                  </a:cubicBezTo>
                  <a:lnTo>
                    <a:pt x="6194" y="9614"/>
                  </a:lnTo>
                  <a:lnTo>
                    <a:pt x="10677" y="9614"/>
                  </a:lnTo>
                  <a:cubicBezTo>
                    <a:pt x="13487" y="9614"/>
                    <a:pt x="15755" y="7328"/>
                    <a:pt x="15755" y="4537"/>
                  </a:cubicBezTo>
                  <a:cubicBezTo>
                    <a:pt x="15755" y="2548"/>
                    <a:pt x="14620" y="821"/>
                    <a:pt x="12963" y="1"/>
                  </a:cubicBezTo>
                  <a:lnTo>
                    <a:pt x="12963" y="6369"/>
                  </a:lnTo>
                  <a:cubicBezTo>
                    <a:pt x="12963" y="7137"/>
                    <a:pt x="12335" y="7765"/>
                    <a:pt x="11568" y="7765"/>
                  </a:cubicBezTo>
                  <a:lnTo>
                    <a:pt x="4187" y="7765"/>
                  </a:lnTo>
                  <a:cubicBezTo>
                    <a:pt x="3420" y="7765"/>
                    <a:pt x="2791" y="7137"/>
                    <a:pt x="2791" y="6369"/>
                  </a:cubicBezTo>
                  <a:lnTo>
                    <a:pt x="27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8"/>
            <p:cNvSpPr/>
            <p:nvPr/>
          </p:nvSpPr>
          <p:spPr>
            <a:xfrm>
              <a:off x="2964113" y="4216475"/>
              <a:ext cx="62375" cy="63250"/>
            </a:xfrm>
            <a:custGeom>
              <a:avLst/>
              <a:gdLst/>
              <a:ahLst/>
              <a:cxnLst/>
              <a:rect l="l" t="t" r="r" b="b"/>
              <a:pathLst>
                <a:path w="2495" h="2530" extrusionOk="0">
                  <a:moveTo>
                    <a:pt x="1" y="0"/>
                  </a:moveTo>
                  <a:lnTo>
                    <a:pt x="1" y="2529"/>
                  </a:lnTo>
                  <a:lnTo>
                    <a:pt x="2495" y="25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8"/>
            <p:cNvSpPr/>
            <p:nvPr/>
          </p:nvSpPr>
          <p:spPr>
            <a:xfrm>
              <a:off x="2825413" y="4209475"/>
              <a:ext cx="208050" cy="277850"/>
            </a:xfrm>
            <a:custGeom>
              <a:avLst/>
              <a:gdLst/>
              <a:ahLst/>
              <a:cxnLst/>
              <a:rect l="l" t="t" r="r" b="b"/>
              <a:pathLst>
                <a:path w="8322" h="11114" extrusionOk="0">
                  <a:moveTo>
                    <a:pt x="6002" y="5112"/>
                  </a:moveTo>
                  <a:cubicBezTo>
                    <a:pt x="6263" y="5112"/>
                    <a:pt x="6473" y="5321"/>
                    <a:pt x="6473" y="5566"/>
                  </a:cubicBezTo>
                  <a:cubicBezTo>
                    <a:pt x="6473" y="5828"/>
                    <a:pt x="6263" y="6037"/>
                    <a:pt x="6002" y="6037"/>
                  </a:cubicBezTo>
                  <a:lnTo>
                    <a:pt x="2320" y="6037"/>
                  </a:lnTo>
                  <a:cubicBezTo>
                    <a:pt x="2059" y="6037"/>
                    <a:pt x="1850" y="5828"/>
                    <a:pt x="1850" y="5566"/>
                  </a:cubicBezTo>
                  <a:cubicBezTo>
                    <a:pt x="1850" y="5321"/>
                    <a:pt x="2059" y="5112"/>
                    <a:pt x="2320" y="5112"/>
                  </a:cubicBezTo>
                  <a:close/>
                  <a:moveTo>
                    <a:pt x="6002" y="6961"/>
                  </a:moveTo>
                  <a:cubicBezTo>
                    <a:pt x="6263" y="6961"/>
                    <a:pt x="6473" y="7171"/>
                    <a:pt x="6473" y="7415"/>
                  </a:cubicBezTo>
                  <a:cubicBezTo>
                    <a:pt x="6473" y="7677"/>
                    <a:pt x="6263" y="7887"/>
                    <a:pt x="6002" y="7887"/>
                  </a:cubicBezTo>
                  <a:lnTo>
                    <a:pt x="2320" y="7887"/>
                  </a:lnTo>
                  <a:cubicBezTo>
                    <a:pt x="2059" y="7887"/>
                    <a:pt x="1850" y="7677"/>
                    <a:pt x="1850" y="7415"/>
                  </a:cubicBezTo>
                  <a:cubicBezTo>
                    <a:pt x="1850" y="7171"/>
                    <a:pt x="2059" y="6961"/>
                    <a:pt x="2320" y="6961"/>
                  </a:cubicBezTo>
                  <a:close/>
                  <a:moveTo>
                    <a:pt x="6002" y="8811"/>
                  </a:moveTo>
                  <a:cubicBezTo>
                    <a:pt x="6263" y="8811"/>
                    <a:pt x="6473" y="9003"/>
                    <a:pt x="6473" y="9264"/>
                  </a:cubicBezTo>
                  <a:cubicBezTo>
                    <a:pt x="6473" y="9527"/>
                    <a:pt x="6263" y="9736"/>
                    <a:pt x="6002" y="9736"/>
                  </a:cubicBezTo>
                  <a:lnTo>
                    <a:pt x="2320" y="9736"/>
                  </a:lnTo>
                  <a:cubicBezTo>
                    <a:pt x="2059" y="9736"/>
                    <a:pt x="1850" y="9527"/>
                    <a:pt x="1850" y="9264"/>
                  </a:cubicBezTo>
                  <a:cubicBezTo>
                    <a:pt x="1850" y="9003"/>
                    <a:pt x="2059" y="8811"/>
                    <a:pt x="2320" y="8811"/>
                  </a:cubicBezTo>
                  <a:close/>
                  <a:moveTo>
                    <a:pt x="471" y="1"/>
                  </a:moveTo>
                  <a:cubicBezTo>
                    <a:pt x="210" y="1"/>
                    <a:pt x="1" y="210"/>
                    <a:pt x="1" y="471"/>
                  </a:cubicBezTo>
                  <a:lnTo>
                    <a:pt x="1" y="10643"/>
                  </a:lnTo>
                  <a:cubicBezTo>
                    <a:pt x="1" y="10904"/>
                    <a:pt x="210" y="11114"/>
                    <a:pt x="471" y="11114"/>
                  </a:cubicBezTo>
                  <a:lnTo>
                    <a:pt x="7852" y="11114"/>
                  </a:lnTo>
                  <a:cubicBezTo>
                    <a:pt x="8113" y="11114"/>
                    <a:pt x="8322" y="10904"/>
                    <a:pt x="8322" y="10643"/>
                  </a:cubicBezTo>
                  <a:lnTo>
                    <a:pt x="8322" y="3734"/>
                  </a:lnTo>
                  <a:lnTo>
                    <a:pt x="5077" y="3734"/>
                  </a:lnTo>
                  <a:cubicBezTo>
                    <a:pt x="4833" y="3734"/>
                    <a:pt x="4623" y="3525"/>
                    <a:pt x="4623" y="3263"/>
                  </a:cubicBezTo>
                  <a:lnTo>
                    <a:pt x="46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58"/>
          <p:cNvGrpSpPr/>
          <p:nvPr/>
        </p:nvGrpSpPr>
        <p:grpSpPr>
          <a:xfrm>
            <a:off x="3501541" y="3850497"/>
            <a:ext cx="362379" cy="353891"/>
            <a:chOff x="3380213" y="4209475"/>
            <a:chExt cx="403450" cy="394000"/>
          </a:xfrm>
        </p:grpSpPr>
        <p:sp>
          <p:nvSpPr>
            <p:cNvPr id="1690" name="Google Shape;1690;p5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58"/>
          <p:cNvGrpSpPr/>
          <p:nvPr/>
        </p:nvGrpSpPr>
        <p:grpSpPr>
          <a:xfrm>
            <a:off x="4100147" y="3881440"/>
            <a:ext cx="353756" cy="292005"/>
            <a:chOff x="4046663" y="4243925"/>
            <a:chExt cx="393850" cy="325100"/>
          </a:xfrm>
        </p:grpSpPr>
        <p:sp>
          <p:nvSpPr>
            <p:cNvPr id="1693" name="Google Shape;1693;p58"/>
            <p:cNvSpPr/>
            <p:nvPr/>
          </p:nvSpPr>
          <p:spPr>
            <a:xfrm>
              <a:off x="4185363" y="4317650"/>
              <a:ext cx="116450" cy="122575"/>
            </a:xfrm>
            <a:custGeom>
              <a:avLst/>
              <a:gdLst/>
              <a:ahLst/>
              <a:cxnLst/>
              <a:rect l="l" t="t" r="r" b="b"/>
              <a:pathLst>
                <a:path w="4658" h="4903" extrusionOk="0">
                  <a:moveTo>
                    <a:pt x="2338" y="1064"/>
                  </a:moveTo>
                  <a:cubicBezTo>
                    <a:pt x="3087" y="1064"/>
                    <a:pt x="3715" y="1692"/>
                    <a:pt x="3715" y="2460"/>
                  </a:cubicBezTo>
                  <a:cubicBezTo>
                    <a:pt x="3715" y="3227"/>
                    <a:pt x="3087" y="3856"/>
                    <a:pt x="2338" y="3856"/>
                  </a:cubicBezTo>
                  <a:cubicBezTo>
                    <a:pt x="1570" y="3856"/>
                    <a:pt x="942" y="3227"/>
                    <a:pt x="942" y="2460"/>
                  </a:cubicBezTo>
                  <a:cubicBezTo>
                    <a:pt x="942" y="1692"/>
                    <a:pt x="1570" y="1064"/>
                    <a:pt x="2338" y="1064"/>
                  </a:cubicBezTo>
                  <a:close/>
                  <a:moveTo>
                    <a:pt x="1901" y="1"/>
                  </a:moveTo>
                  <a:lnTo>
                    <a:pt x="1761" y="524"/>
                  </a:lnTo>
                  <a:cubicBezTo>
                    <a:pt x="1727" y="629"/>
                    <a:pt x="1657" y="733"/>
                    <a:pt x="1552" y="785"/>
                  </a:cubicBezTo>
                  <a:lnTo>
                    <a:pt x="1273" y="943"/>
                  </a:lnTo>
                  <a:cubicBezTo>
                    <a:pt x="1204" y="989"/>
                    <a:pt x="1127" y="1012"/>
                    <a:pt x="1047" y="1012"/>
                  </a:cubicBezTo>
                  <a:cubicBezTo>
                    <a:pt x="1007" y="1012"/>
                    <a:pt x="965" y="1006"/>
                    <a:pt x="924" y="994"/>
                  </a:cubicBezTo>
                  <a:lnTo>
                    <a:pt x="419" y="855"/>
                  </a:lnTo>
                  <a:lnTo>
                    <a:pt x="0" y="1606"/>
                  </a:lnTo>
                  <a:lnTo>
                    <a:pt x="366" y="1971"/>
                  </a:lnTo>
                  <a:cubicBezTo>
                    <a:pt x="454" y="2059"/>
                    <a:pt x="489" y="2181"/>
                    <a:pt x="489" y="2304"/>
                  </a:cubicBezTo>
                  <a:lnTo>
                    <a:pt x="489" y="2618"/>
                  </a:lnTo>
                  <a:cubicBezTo>
                    <a:pt x="489" y="2739"/>
                    <a:pt x="454" y="2844"/>
                    <a:pt x="366" y="2932"/>
                  </a:cubicBezTo>
                  <a:lnTo>
                    <a:pt x="0" y="3315"/>
                  </a:lnTo>
                  <a:lnTo>
                    <a:pt x="419" y="4048"/>
                  </a:lnTo>
                  <a:lnTo>
                    <a:pt x="924" y="3925"/>
                  </a:lnTo>
                  <a:cubicBezTo>
                    <a:pt x="967" y="3913"/>
                    <a:pt x="1010" y="3907"/>
                    <a:pt x="1052" y="3907"/>
                  </a:cubicBezTo>
                  <a:cubicBezTo>
                    <a:pt x="1130" y="3907"/>
                    <a:pt x="1205" y="3927"/>
                    <a:pt x="1273" y="3960"/>
                  </a:cubicBezTo>
                  <a:lnTo>
                    <a:pt x="1552" y="4118"/>
                  </a:lnTo>
                  <a:cubicBezTo>
                    <a:pt x="1657" y="4188"/>
                    <a:pt x="1727" y="4274"/>
                    <a:pt x="1761" y="4397"/>
                  </a:cubicBezTo>
                  <a:lnTo>
                    <a:pt x="1901" y="4902"/>
                  </a:lnTo>
                  <a:lnTo>
                    <a:pt x="2757" y="4902"/>
                  </a:lnTo>
                  <a:lnTo>
                    <a:pt x="2896" y="4397"/>
                  </a:lnTo>
                  <a:cubicBezTo>
                    <a:pt x="2931" y="4274"/>
                    <a:pt x="3001" y="4188"/>
                    <a:pt x="3106" y="4118"/>
                  </a:cubicBezTo>
                  <a:lnTo>
                    <a:pt x="3385" y="3960"/>
                  </a:lnTo>
                  <a:cubicBezTo>
                    <a:pt x="3453" y="3927"/>
                    <a:pt x="3527" y="3907"/>
                    <a:pt x="3605" y="3907"/>
                  </a:cubicBezTo>
                  <a:cubicBezTo>
                    <a:pt x="3647" y="3907"/>
                    <a:pt x="3690" y="3913"/>
                    <a:pt x="3734" y="3925"/>
                  </a:cubicBezTo>
                  <a:lnTo>
                    <a:pt x="4239" y="4048"/>
                  </a:lnTo>
                  <a:lnTo>
                    <a:pt x="4658" y="3315"/>
                  </a:lnTo>
                  <a:lnTo>
                    <a:pt x="4292" y="2932"/>
                  </a:lnTo>
                  <a:cubicBezTo>
                    <a:pt x="4204" y="2844"/>
                    <a:pt x="4169" y="2739"/>
                    <a:pt x="4169" y="2618"/>
                  </a:cubicBezTo>
                  <a:lnTo>
                    <a:pt x="4169" y="2304"/>
                  </a:lnTo>
                  <a:cubicBezTo>
                    <a:pt x="4169" y="2181"/>
                    <a:pt x="4204" y="2059"/>
                    <a:pt x="4292" y="1971"/>
                  </a:cubicBezTo>
                  <a:lnTo>
                    <a:pt x="4658" y="1606"/>
                  </a:lnTo>
                  <a:lnTo>
                    <a:pt x="4239" y="855"/>
                  </a:lnTo>
                  <a:lnTo>
                    <a:pt x="3734" y="994"/>
                  </a:lnTo>
                  <a:cubicBezTo>
                    <a:pt x="3692" y="1006"/>
                    <a:pt x="3651" y="1012"/>
                    <a:pt x="3611" y="1012"/>
                  </a:cubicBezTo>
                  <a:cubicBezTo>
                    <a:pt x="3531" y="1012"/>
                    <a:pt x="3454" y="989"/>
                    <a:pt x="3385" y="943"/>
                  </a:cubicBezTo>
                  <a:lnTo>
                    <a:pt x="3106" y="785"/>
                  </a:lnTo>
                  <a:cubicBezTo>
                    <a:pt x="3001" y="733"/>
                    <a:pt x="2931" y="629"/>
                    <a:pt x="2896" y="524"/>
                  </a:cubicBezTo>
                  <a:lnTo>
                    <a:pt x="2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8"/>
            <p:cNvSpPr/>
            <p:nvPr/>
          </p:nvSpPr>
          <p:spPr>
            <a:xfrm>
              <a:off x="4232013" y="4367375"/>
              <a:ext cx="23150" cy="23125"/>
            </a:xfrm>
            <a:custGeom>
              <a:avLst/>
              <a:gdLst/>
              <a:ahLst/>
              <a:cxnLst/>
              <a:rect l="l" t="t" r="r" b="b"/>
              <a:pathLst>
                <a:path w="926" h="925" extrusionOk="0">
                  <a:moveTo>
                    <a:pt x="472" y="1"/>
                  </a:moveTo>
                  <a:cubicBezTo>
                    <a:pt x="209" y="1"/>
                    <a:pt x="0" y="210"/>
                    <a:pt x="0" y="471"/>
                  </a:cubicBezTo>
                  <a:cubicBezTo>
                    <a:pt x="0" y="733"/>
                    <a:pt x="209" y="924"/>
                    <a:pt x="472" y="924"/>
                  </a:cubicBezTo>
                  <a:cubicBezTo>
                    <a:pt x="716" y="924"/>
                    <a:pt x="925" y="733"/>
                    <a:pt x="925" y="471"/>
                  </a:cubicBezTo>
                  <a:cubicBezTo>
                    <a:pt x="925" y="210"/>
                    <a:pt x="716" y="1"/>
                    <a:pt x="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8"/>
            <p:cNvSpPr/>
            <p:nvPr/>
          </p:nvSpPr>
          <p:spPr>
            <a:xfrm>
              <a:off x="4046663" y="4243925"/>
              <a:ext cx="393850" cy="325100"/>
            </a:xfrm>
            <a:custGeom>
              <a:avLst/>
              <a:gdLst/>
              <a:ahLst/>
              <a:cxnLst/>
              <a:rect l="l" t="t" r="r" b="b"/>
              <a:pathLst>
                <a:path w="15754" h="13004" extrusionOk="0">
                  <a:moveTo>
                    <a:pt x="8654" y="2024"/>
                  </a:moveTo>
                  <a:cubicBezTo>
                    <a:pt x="8863" y="2024"/>
                    <a:pt x="9054" y="2164"/>
                    <a:pt x="9107" y="2373"/>
                  </a:cubicBezTo>
                  <a:lnTo>
                    <a:pt x="9282" y="2985"/>
                  </a:lnTo>
                  <a:lnTo>
                    <a:pt x="9892" y="2827"/>
                  </a:lnTo>
                  <a:cubicBezTo>
                    <a:pt x="9932" y="2817"/>
                    <a:pt x="9973" y="2812"/>
                    <a:pt x="10012" y="2812"/>
                  </a:cubicBezTo>
                  <a:cubicBezTo>
                    <a:pt x="10178" y="2812"/>
                    <a:pt x="10330" y="2895"/>
                    <a:pt x="10415" y="3036"/>
                  </a:cubicBezTo>
                  <a:lnTo>
                    <a:pt x="11201" y="4397"/>
                  </a:lnTo>
                  <a:cubicBezTo>
                    <a:pt x="11305" y="4571"/>
                    <a:pt x="11270" y="4799"/>
                    <a:pt x="11113" y="4955"/>
                  </a:cubicBezTo>
                  <a:lnTo>
                    <a:pt x="10677" y="5409"/>
                  </a:lnTo>
                  <a:lnTo>
                    <a:pt x="11113" y="5862"/>
                  </a:lnTo>
                  <a:cubicBezTo>
                    <a:pt x="11270" y="6002"/>
                    <a:pt x="11305" y="6246"/>
                    <a:pt x="11201" y="6421"/>
                  </a:cubicBezTo>
                  <a:lnTo>
                    <a:pt x="10415" y="7765"/>
                  </a:lnTo>
                  <a:cubicBezTo>
                    <a:pt x="10330" y="7919"/>
                    <a:pt x="10178" y="8006"/>
                    <a:pt x="10012" y="8006"/>
                  </a:cubicBezTo>
                  <a:cubicBezTo>
                    <a:pt x="9972" y="8006"/>
                    <a:pt x="9932" y="8001"/>
                    <a:pt x="9892" y="7991"/>
                  </a:cubicBezTo>
                  <a:lnTo>
                    <a:pt x="9282" y="7835"/>
                  </a:lnTo>
                  <a:lnTo>
                    <a:pt x="9107" y="8444"/>
                  </a:lnTo>
                  <a:cubicBezTo>
                    <a:pt x="9054" y="8637"/>
                    <a:pt x="8863" y="8777"/>
                    <a:pt x="8654" y="8777"/>
                  </a:cubicBezTo>
                  <a:lnTo>
                    <a:pt x="7100" y="8777"/>
                  </a:lnTo>
                  <a:cubicBezTo>
                    <a:pt x="6891" y="8777"/>
                    <a:pt x="6700" y="8637"/>
                    <a:pt x="6647" y="8444"/>
                  </a:cubicBezTo>
                  <a:lnTo>
                    <a:pt x="6472" y="7835"/>
                  </a:lnTo>
                  <a:lnTo>
                    <a:pt x="5862" y="7991"/>
                  </a:lnTo>
                  <a:cubicBezTo>
                    <a:pt x="5822" y="8001"/>
                    <a:pt x="5781" y="8006"/>
                    <a:pt x="5742" y="8006"/>
                  </a:cubicBezTo>
                  <a:cubicBezTo>
                    <a:pt x="5576" y="8006"/>
                    <a:pt x="5423" y="7919"/>
                    <a:pt x="5339" y="7765"/>
                  </a:cubicBezTo>
                  <a:lnTo>
                    <a:pt x="4571" y="6421"/>
                  </a:lnTo>
                  <a:cubicBezTo>
                    <a:pt x="4466" y="6246"/>
                    <a:pt x="4483" y="6002"/>
                    <a:pt x="4641" y="5862"/>
                  </a:cubicBezTo>
                  <a:lnTo>
                    <a:pt x="5076" y="5409"/>
                  </a:lnTo>
                  <a:lnTo>
                    <a:pt x="4641" y="4955"/>
                  </a:lnTo>
                  <a:cubicBezTo>
                    <a:pt x="4483" y="4799"/>
                    <a:pt x="4466" y="4571"/>
                    <a:pt x="4571" y="4397"/>
                  </a:cubicBezTo>
                  <a:lnTo>
                    <a:pt x="5339" y="3036"/>
                  </a:lnTo>
                  <a:cubicBezTo>
                    <a:pt x="5423" y="2895"/>
                    <a:pt x="5576" y="2812"/>
                    <a:pt x="5741" y="2812"/>
                  </a:cubicBezTo>
                  <a:cubicBezTo>
                    <a:pt x="5781" y="2812"/>
                    <a:pt x="5822" y="2817"/>
                    <a:pt x="5862" y="2827"/>
                  </a:cubicBezTo>
                  <a:lnTo>
                    <a:pt x="6472" y="2985"/>
                  </a:lnTo>
                  <a:lnTo>
                    <a:pt x="6647" y="2373"/>
                  </a:lnTo>
                  <a:cubicBezTo>
                    <a:pt x="6700" y="2164"/>
                    <a:pt x="6891" y="2024"/>
                    <a:pt x="7100" y="2024"/>
                  </a:cubicBezTo>
                  <a:close/>
                  <a:moveTo>
                    <a:pt x="5409" y="1"/>
                  </a:moveTo>
                  <a:cubicBezTo>
                    <a:pt x="2425" y="1"/>
                    <a:pt x="0" y="2426"/>
                    <a:pt x="0" y="5409"/>
                  </a:cubicBezTo>
                  <a:cubicBezTo>
                    <a:pt x="0" y="7782"/>
                    <a:pt x="1517" y="9770"/>
                    <a:pt x="3611" y="10503"/>
                  </a:cubicBezTo>
                  <a:lnTo>
                    <a:pt x="3611" y="12545"/>
                  </a:lnTo>
                  <a:cubicBezTo>
                    <a:pt x="3611" y="12819"/>
                    <a:pt x="3839" y="13004"/>
                    <a:pt x="4079" y="13004"/>
                  </a:cubicBezTo>
                  <a:cubicBezTo>
                    <a:pt x="4190" y="13004"/>
                    <a:pt x="4303" y="12964"/>
                    <a:pt x="4397" y="12876"/>
                  </a:cubicBezTo>
                  <a:lnTo>
                    <a:pt x="6455" y="10817"/>
                  </a:lnTo>
                  <a:lnTo>
                    <a:pt x="10345" y="10817"/>
                  </a:lnTo>
                  <a:cubicBezTo>
                    <a:pt x="13329" y="10817"/>
                    <a:pt x="15753" y="8393"/>
                    <a:pt x="15753" y="5409"/>
                  </a:cubicBezTo>
                  <a:cubicBezTo>
                    <a:pt x="15753" y="2426"/>
                    <a:pt x="13329"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58"/>
          <p:cNvGrpSpPr/>
          <p:nvPr/>
        </p:nvGrpSpPr>
        <p:grpSpPr>
          <a:xfrm>
            <a:off x="4686581" y="3850497"/>
            <a:ext cx="361211" cy="353779"/>
            <a:chOff x="4699563" y="4209475"/>
            <a:chExt cx="402150" cy="393875"/>
          </a:xfrm>
        </p:grpSpPr>
        <p:sp>
          <p:nvSpPr>
            <p:cNvPr id="1697" name="Google Shape;1697;p58"/>
            <p:cNvSpPr/>
            <p:nvPr/>
          </p:nvSpPr>
          <p:spPr>
            <a:xfrm>
              <a:off x="4817788" y="4209475"/>
              <a:ext cx="283925" cy="300975"/>
            </a:xfrm>
            <a:custGeom>
              <a:avLst/>
              <a:gdLst/>
              <a:ahLst/>
              <a:cxnLst/>
              <a:rect l="l" t="t" r="r" b="b"/>
              <a:pathLst>
                <a:path w="11357" h="12039" extrusionOk="0">
                  <a:moveTo>
                    <a:pt x="5181" y="1"/>
                  </a:moveTo>
                  <a:cubicBezTo>
                    <a:pt x="2983" y="1"/>
                    <a:pt x="1047" y="1187"/>
                    <a:pt x="0" y="2949"/>
                  </a:cubicBezTo>
                  <a:cubicBezTo>
                    <a:pt x="499" y="2843"/>
                    <a:pt x="990" y="2793"/>
                    <a:pt x="1470" y="2793"/>
                  </a:cubicBezTo>
                  <a:cubicBezTo>
                    <a:pt x="6079" y="2793"/>
                    <a:pt x="9619" y="7409"/>
                    <a:pt x="8007" y="12039"/>
                  </a:cubicBezTo>
                  <a:lnTo>
                    <a:pt x="10729" y="12039"/>
                  </a:lnTo>
                  <a:cubicBezTo>
                    <a:pt x="11166" y="12039"/>
                    <a:pt x="11357" y="11481"/>
                    <a:pt x="11008" y="11201"/>
                  </a:cubicBezTo>
                  <a:lnTo>
                    <a:pt x="9577" y="10120"/>
                  </a:lnTo>
                  <a:cubicBezTo>
                    <a:pt x="10607"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8"/>
            <p:cNvSpPr/>
            <p:nvPr/>
          </p:nvSpPr>
          <p:spPr>
            <a:xfrm>
              <a:off x="4808188" y="4440650"/>
              <a:ext cx="92475" cy="69350"/>
            </a:xfrm>
            <a:custGeom>
              <a:avLst/>
              <a:gdLst/>
              <a:ahLst/>
              <a:cxnLst/>
              <a:rect l="l" t="t" r="r" b="b"/>
              <a:pathLst>
                <a:path w="3699" h="2774" extrusionOk="0">
                  <a:moveTo>
                    <a:pt x="2164" y="924"/>
                  </a:moveTo>
                  <a:cubicBezTo>
                    <a:pt x="2408" y="924"/>
                    <a:pt x="2617" y="1134"/>
                    <a:pt x="2617" y="1396"/>
                  </a:cubicBezTo>
                  <a:cubicBezTo>
                    <a:pt x="2617" y="1640"/>
                    <a:pt x="2408" y="1850"/>
                    <a:pt x="2164" y="1850"/>
                  </a:cubicBezTo>
                  <a:lnTo>
                    <a:pt x="1552" y="1850"/>
                  </a:lnTo>
                  <a:cubicBezTo>
                    <a:pt x="1291" y="1850"/>
                    <a:pt x="1082" y="1640"/>
                    <a:pt x="1082" y="1396"/>
                  </a:cubicBezTo>
                  <a:cubicBezTo>
                    <a:pt x="1082" y="1134"/>
                    <a:pt x="1291" y="924"/>
                    <a:pt x="1552" y="924"/>
                  </a:cubicBezTo>
                  <a:close/>
                  <a:moveTo>
                    <a:pt x="0" y="0"/>
                  </a:moveTo>
                  <a:lnTo>
                    <a:pt x="0" y="2774"/>
                  </a:lnTo>
                  <a:lnTo>
                    <a:pt x="3699" y="2774"/>
                  </a:lnTo>
                  <a:lnTo>
                    <a:pt x="3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8"/>
            <p:cNvSpPr/>
            <p:nvPr/>
          </p:nvSpPr>
          <p:spPr>
            <a:xfrm>
              <a:off x="4699563" y="4302825"/>
              <a:ext cx="304925" cy="300525"/>
            </a:xfrm>
            <a:custGeom>
              <a:avLst/>
              <a:gdLst/>
              <a:ahLst/>
              <a:cxnLst/>
              <a:rect l="l" t="t" r="r" b="b"/>
              <a:pathLst>
                <a:path w="12197" h="12021" extrusionOk="0">
                  <a:moveTo>
                    <a:pt x="6195" y="2303"/>
                  </a:moveTo>
                  <a:cubicBezTo>
                    <a:pt x="7223" y="2303"/>
                    <a:pt x="8044" y="3123"/>
                    <a:pt x="8044" y="4153"/>
                  </a:cubicBezTo>
                  <a:lnTo>
                    <a:pt x="8044" y="4588"/>
                  </a:lnTo>
                  <a:lnTo>
                    <a:pt x="8497" y="4588"/>
                  </a:lnTo>
                  <a:cubicBezTo>
                    <a:pt x="8758" y="4588"/>
                    <a:pt x="8968" y="4797"/>
                    <a:pt x="8968" y="5060"/>
                  </a:cubicBezTo>
                  <a:lnTo>
                    <a:pt x="8968" y="8740"/>
                  </a:lnTo>
                  <a:cubicBezTo>
                    <a:pt x="8968" y="9003"/>
                    <a:pt x="8758" y="9212"/>
                    <a:pt x="8497" y="9212"/>
                  </a:cubicBezTo>
                  <a:lnTo>
                    <a:pt x="3892" y="9212"/>
                  </a:lnTo>
                  <a:cubicBezTo>
                    <a:pt x="3629" y="9212"/>
                    <a:pt x="3420" y="9003"/>
                    <a:pt x="3420" y="8740"/>
                  </a:cubicBezTo>
                  <a:lnTo>
                    <a:pt x="3420" y="5060"/>
                  </a:lnTo>
                  <a:cubicBezTo>
                    <a:pt x="3420" y="4797"/>
                    <a:pt x="3629" y="4588"/>
                    <a:pt x="3892" y="4588"/>
                  </a:cubicBezTo>
                  <a:lnTo>
                    <a:pt x="4345" y="4588"/>
                  </a:lnTo>
                  <a:lnTo>
                    <a:pt x="4345" y="4153"/>
                  </a:lnTo>
                  <a:cubicBezTo>
                    <a:pt x="4345" y="3123"/>
                    <a:pt x="5183" y="2303"/>
                    <a:pt x="6195" y="2303"/>
                  </a:cubicBezTo>
                  <a:close/>
                  <a:moveTo>
                    <a:pt x="6176" y="0"/>
                  </a:moveTo>
                  <a:cubicBezTo>
                    <a:pt x="2862" y="0"/>
                    <a:pt x="158" y="2687"/>
                    <a:pt x="158" y="6002"/>
                  </a:cubicBezTo>
                  <a:cubicBezTo>
                    <a:pt x="158" y="7537"/>
                    <a:pt x="751" y="9003"/>
                    <a:pt x="1780" y="10101"/>
                  </a:cubicBezTo>
                  <a:lnTo>
                    <a:pt x="349" y="11201"/>
                  </a:lnTo>
                  <a:cubicBezTo>
                    <a:pt x="0" y="11462"/>
                    <a:pt x="193" y="12020"/>
                    <a:pt x="629" y="12020"/>
                  </a:cubicBezTo>
                  <a:lnTo>
                    <a:pt x="6211" y="12020"/>
                  </a:lnTo>
                  <a:cubicBezTo>
                    <a:pt x="9526" y="12003"/>
                    <a:pt x="12196" y="9333"/>
                    <a:pt x="12196" y="6002"/>
                  </a:cubicBezTo>
                  <a:cubicBezTo>
                    <a:pt x="12196" y="2687"/>
                    <a:pt x="9491" y="0"/>
                    <a:pt x="6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8"/>
            <p:cNvSpPr/>
            <p:nvPr/>
          </p:nvSpPr>
          <p:spPr>
            <a:xfrm>
              <a:off x="4831288" y="4383500"/>
              <a:ext cx="46250" cy="34050"/>
            </a:xfrm>
            <a:custGeom>
              <a:avLst/>
              <a:gdLst/>
              <a:ahLst/>
              <a:cxnLst/>
              <a:rect l="l" t="t" r="r" b="b"/>
              <a:pathLst>
                <a:path w="1850" h="1362" extrusionOk="0">
                  <a:moveTo>
                    <a:pt x="926" y="0"/>
                  </a:moveTo>
                  <a:cubicBezTo>
                    <a:pt x="419" y="0"/>
                    <a:pt x="0" y="419"/>
                    <a:pt x="0" y="926"/>
                  </a:cubicBezTo>
                  <a:lnTo>
                    <a:pt x="0" y="1361"/>
                  </a:lnTo>
                  <a:lnTo>
                    <a:pt x="1850" y="1361"/>
                  </a:lnTo>
                  <a:lnTo>
                    <a:pt x="1850" y="926"/>
                  </a:lnTo>
                  <a:cubicBezTo>
                    <a:pt x="1850" y="419"/>
                    <a:pt x="1431" y="0"/>
                    <a:pt x="9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8"/>
          <p:cNvGrpSpPr/>
          <p:nvPr/>
        </p:nvGrpSpPr>
        <p:grpSpPr>
          <a:xfrm>
            <a:off x="5276564" y="3850497"/>
            <a:ext cx="361638" cy="353779"/>
            <a:chOff x="5356413" y="4209475"/>
            <a:chExt cx="402625" cy="393875"/>
          </a:xfrm>
        </p:grpSpPr>
        <p:sp>
          <p:nvSpPr>
            <p:cNvPr id="1702" name="Google Shape;1702;p58"/>
            <p:cNvSpPr/>
            <p:nvPr/>
          </p:nvSpPr>
          <p:spPr>
            <a:xfrm>
              <a:off x="5356413" y="4302825"/>
              <a:ext cx="305325" cy="300525"/>
            </a:xfrm>
            <a:custGeom>
              <a:avLst/>
              <a:gdLst/>
              <a:ahLst/>
              <a:cxnLst/>
              <a:rect l="l" t="t" r="r" b="b"/>
              <a:pathLst>
                <a:path w="12213" h="12021" extrusionOk="0">
                  <a:moveTo>
                    <a:pt x="6211" y="2757"/>
                  </a:moveTo>
                  <a:cubicBezTo>
                    <a:pt x="6456" y="2757"/>
                    <a:pt x="6665" y="2966"/>
                    <a:pt x="6665" y="3227"/>
                  </a:cubicBezTo>
                  <a:lnTo>
                    <a:pt x="6665" y="3681"/>
                  </a:lnTo>
                  <a:lnTo>
                    <a:pt x="7590" y="3681"/>
                  </a:lnTo>
                  <a:cubicBezTo>
                    <a:pt x="7851" y="3681"/>
                    <a:pt x="8061" y="3890"/>
                    <a:pt x="8061" y="4153"/>
                  </a:cubicBezTo>
                  <a:cubicBezTo>
                    <a:pt x="8061" y="4397"/>
                    <a:pt x="7851" y="4606"/>
                    <a:pt x="7590" y="4606"/>
                  </a:cubicBezTo>
                  <a:lnTo>
                    <a:pt x="5287" y="4606"/>
                  </a:lnTo>
                  <a:lnTo>
                    <a:pt x="5287" y="5530"/>
                  </a:lnTo>
                  <a:lnTo>
                    <a:pt x="7590" y="5530"/>
                  </a:lnTo>
                  <a:cubicBezTo>
                    <a:pt x="7851" y="5530"/>
                    <a:pt x="8044" y="5740"/>
                    <a:pt x="8044" y="6002"/>
                  </a:cubicBezTo>
                  <a:lnTo>
                    <a:pt x="8044" y="7833"/>
                  </a:lnTo>
                  <a:cubicBezTo>
                    <a:pt x="8044" y="8096"/>
                    <a:pt x="7851" y="8305"/>
                    <a:pt x="7590" y="8305"/>
                  </a:cubicBezTo>
                  <a:lnTo>
                    <a:pt x="6648" y="8305"/>
                  </a:lnTo>
                  <a:lnTo>
                    <a:pt x="6648" y="8758"/>
                  </a:lnTo>
                  <a:cubicBezTo>
                    <a:pt x="6648" y="9019"/>
                    <a:pt x="6439" y="9229"/>
                    <a:pt x="6195" y="9229"/>
                  </a:cubicBezTo>
                  <a:cubicBezTo>
                    <a:pt x="5932" y="9229"/>
                    <a:pt x="5723" y="9019"/>
                    <a:pt x="5723" y="8758"/>
                  </a:cubicBezTo>
                  <a:lnTo>
                    <a:pt x="5723" y="8305"/>
                  </a:lnTo>
                  <a:lnTo>
                    <a:pt x="4816" y="8305"/>
                  </a:lnTo>
                  <a:cubicBezTo>
                    <a:pt x="4571" y="8305"/>
                    <a:pt x="4362" y="8096"/>
                    <a:pt x="4362" y="7833"/>
                  </a:cubicBezTo>
                  <a:cubicBezTo>
                    <a:pt x="4362" y="7589"/>
                    <a:pt x="4571" y="7380"/>
                    <a:pt x="4816" y="7380"/>
                  </a:cubicBezTo>
                  <a:lnTo>
                    <a:pt x="7119" y="7380"/>
                  </a:lnTo>
                  <a:lnTo>
                    <a:pt x="7119" y="6456"/>
                  </a:lnTo>
                  <a:lnTo>
                    <a:pt x="4816" y="6456"/>
                  </a:lnTo>
                  <a:cubicBezTo>
                    <a:pt x="4571" y="6456"/>
                    <a:pt x="4362" y="6246"/>
                    <a:pt x="4362" y="6002"/>
                  </a:cubicBezTo>
                  <a:lnTo>
                    <a:pt x="4362" y="4153"/>
                  </a:lnTo>
                  <a:cubicBezTo>
                    <a:pt x="4362" y="3890"/>
                    <a:pt x="4571" y="3681"/>
                    <a:pt x="4816" y="3681"/>
                  </a:cubicBezTo>
                  <a:lnTo>
                    <a:pt x="5741" y="3681"/>
                  </a:lnTo>
                  <a:lnTo>
                    <a:pt x="5741" y="3227"/>
                  </a:lnTo>
                  <a:cubicBezTo>
                    <a:pt x="5741" y="2966"/>
                    <a:pt x="5950" y="2757"/>
                    <a:pt x="6211" y="2757"/>
                  </a:cubicBezTo>
                  <a:close/>
                  <a:moveTo>
                    <a:pt x="6195" y="0"/>
                  </a:moveTo>
                  <a:cubicBezTo>
                    <a:pt x="2880" y="0"/>
                    <a:pt x="175" y="2687"/>
                    <a:pt x="175" y="6002"/>
                  </a:cubicBezTo>
                  <a:cubicBezTo>
                    <a:pt x="175" y="7537"/>
                    <a:pt x="751" y="9003"/>
                    <a:pt x="1780" y="10101"/>
                  </a:cubicBezTo>
                  <a:lnTo>
                    <a:pt x="349" y="11201"/>
                  </a:lnTo>
                  <a:cubicBezTo>
                    <a:pt x="0" y="11462"/>
                    <a:pt x="193" y="12020"/>
                    <a:pt x="629" y="12020"/>
                  </a:cubicBezTo>
                  <a:lnTo>
                    <a:pt x="6229" y="12020"/>
                  </a:lnTo>
                  <a:cubicBezTo>
                    <a:pt x="9526" y="12003"/>
                    <a:pt x="12213" y="9333"/>
                    <a:pt x="12213" y="6002"/>
                  </a:cubicBezTo>
                  <a:cubicBezTo>
                    <a:pt x="12213" y="2687"/>
                    <a:pt x="9509" y="0"/>
                    <a:pt x="6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8"/>
            <p:cNvSpPr/>
            <p:nvPr/>
          </p:nvSpPr>
          <p:spPr>
            <a:xfrm>
              <a:off x="5474638" y="4209475"/>
              <a:ext cx="284400" cy="300975"/>
            </a:xfrm>
            <a:custGeom>
              <a:avLst/>
              <a:gdLst/>
              <a:ahLst/>
              <a:cxnLst/>
              <a:rect l="l" t="t" r="r" b="b"/>
              <a:pathLst>
                <a:path w="11376" h="12039" extrusionOk="0">
                  <a:moveTo>
                    <a:pt x="5181" y="1"/>
                  </a:moveTo>
                  <a:cubicBezTo>
                    <a:pt x="2983" y="1"/>
                    <a:pt x="1064" y="1187"/>
                    <a:pt x="0" y="2949"/>
                  </a:cubicBezTo>
                  <a:cubicBezTo>
                    <a:pt x="484" y="2846"/>
                    <a:pt x="970" y="2796"/>
                    <a:pt x="1453" y="2796"/>
                  </a:cubicBezTo>
                  <a:cubicBezTo>
                    <a:pt x="3184" y="2796"/>
                    <a:pt x="4867" y="3441"/>
                    <a:pt x="6176" y="4642"/>
                  </a:cubicBezTo>
                  <a:lnTo>
                    <a:pt x="8409" y="4642"/>
                  </a:lnTo>
                  <a:cubicBezTo>
                    <a:pt x="8653" y="4642"/>
                    <a:pt x="8863" y="4851"/>
                    <a:pt x="8863" y="5112"/>
                  </a:cubicBezTo>
                  <a:cubicBezTo>
                    <a:pt x="8863" y="5374"/>
                    <a:pt x="8653" y="5566"/>
                    <a:pt x="8409" y="5566"/>
                  </a:cubicBezTo>
                  <a:lnTo>
                    <a:pt x="7013" y="5566"/>
                  </a:lnTo>
                  <a:cubicBezTo>
                    <a:pt x="7223" y="5863"/>
                    <a:pt x="7414" y="6177"/>
                    <a:pt x="7589" y="6491"/>
                  </a:cubicBezTo>
                  <a:lnTo>
                    <a:pt x="8409" y="6491"/>
                  </a:lnTo>
                  <a:cubicBezTo>
                    <a:pt x="8653" y="6491"/>
                    <a:pt x="8863" y="6700"/>
                    <a:pt x="8863" y="6961"/>
                  </a:cubicBezTo>
                  <a:cubicBezTo>
                    <a:pt x="8863" y="7206"/>
                    <a:pt x="8653" y="7415"/>
                    <a:pt x="8409" y="7415"/>
                  </a:cubicBezTo>
                  <a:lnTo>
                    <a:pt x="8007" y="7415"/>
                  </a:lnTo>
                  <a:cubicBezTo>
                    <a:pt x="8251" y="8148"/>
                    <a:pt x="8409" y="8933"/>
                    <a:pt x="8409" y="9736"/>
                  </a:cubicBezTo>
                  <a:cubicBezTo>
                    <a:pt x="8409" y="10538"/>
                    <a:pt x="8270" y="11306"/>
                    <a:pt x="8007" y="12039"/>
                  </a:cubicBezTo>
                  <a:lnTo>
                    <a:pt x="10747" y="12039"/>
                  </a:lnTo>
                  <a:cubicBezTo>
                    <a:pt x="11182" y="12039"/>
                    <a:pt x="11375" y="11481"/>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58"/>
          <p:cNvGrpSpPr/>
          <p:nvPr/>
        </p:nvGrpSpPr>
        <p:grpSpPr>
          <a:xfrm>
            <a:off x="5873598" y="3850497"/>
            <a:ext cx="346750" cy="353779"/>
            <a:chOff x="6021113" y="4209475"/>
            <a:chExt cx="386050" cy="393875"/>
          </a:xfrm>
        </p:grpSpPr>
        <p:sp>
          <p:nvSpPr>
            <p:cNvPr id="1705" name="Google Shape;1705;p58"/>
            <p:cNvSpPr/>
            <p:nvPr/>
          </p:nvSpPr>
          <p:spPr>
            <a:xfrm>
              <a:off x="6074313" y="4221700"/>
              <a:ext cx="23175" cy="34925"/>
            </a:xfrm>
            <a:custGeom>
              <a:avLst/>
              <a:gdLst/>
              <a:ahLst/>
              <a:cxnLst/>
              <a:rect l="l" t="t" r="r" b="b"/>
              <a:pathLst>
                <a:path w="927" h="1397" extrusionOk="0">
                  <a:moveTo>
                    <a:pt x="455" y="0"/>
                  </a:moveTo>
                  <a:cubicBezTo>
                    <a:pt x="194" y="0"/>
                    <a:pt x="1" y="210"/>
                    <a:pt x="1" y="471"/>
                  </a:cubicBezTo>
                  <a:lnTo>
                    <a:pt x="1" y="924"/>
                  </a:lnTo>
                  <a:cubicBezTo>
                    <a:pt x="1" y="1187"/>
                    <a:pt x="194" y="1396"/>
                    <a:pt x="455" y="1396"/>
                  </a:cubicBezTo>
                  <a:cubicBezTo>
                    <a:pt x="717" y="1396"/>
                    <a:pt x="926" y="1187"/>
                    <a:pt x="926" y="924"/>
                  </a:cubicBezTo>
                  <a:lnTo>
                    <a:pt x="926" y="471"/>
                  </a:lnTo>
                  <a:cubicBezTo>
                    <a:pt x="926" y="210"/>
                    <a:pt x="717"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8"/>
            <p:cNvSpPr/>
            <p:nvPr/>
          </p:nvSpPr>
          <p:spPr>
            <a:xfrm>
              <a:off x="6021113" y="4241025"/>
              <a:ext cx="33175" cy="31925"/>
            </a:xfrm>
            <a:custGeom>
              <a:avLst/>
              <a:gdLst/>
              <a:ahLst/>
              <a:cxnLst/>
              <a:rect l="l" t="t" r="r" b="b"/>
              <a:pathLst>
                <a:path w="1327" h="1277" extrusionOk="0">
                  <a:moveTo>
                    <a:pt x="495" y="0"/>
                  </a:moveTo>
                  <a:cubicBezTo>
                    <a:pt x="393" y="0"/>
                    <a:pt x="292" y="33"/>
                    <a:pt x="210" y="100"/>
                  </a:cubicBezTo>
                  <a:cubicBezTo>
                    <a:pt x="19" y="274"/>
                    <a:pt x="1" y="570"/>
                    <a:pt x="158" y="763"/>
                  </a:cubicBezTo>
                  <a:lnTo>
                    <a:pt x="454" y="1112"/>
                  </a:lnTo>
                  <a:cubicBezTo>
                    <a:pt x="542" y="1218"/>
                    <a:pt x="673" y="1277"/>
                    <a:pt x="806" y="1277"/>
                  </a:cubicBezTo>
                  <a:cubicBezTo>
                    <a:pt x="910" y="1277"/>
                    <a:pt x="1015" y="1240"/>
                    <a:pt x="1100" y="1163"/>
                  </a:cubicBezTo>
                  <a:cubicBezTo>
                    <a:pt x="1310" y="1007"/>
                    <a:pt x="1326" y="710"/>
                    <a:pt x="1170" y="518"/>
                  </a:cubicBezTo>
                  <a:lnTo>
                    <a:pt x="873" y="170"/>
                  </a:lnTo>
                  <a:cubicBezTo>
                    <a:pt x="773" y="59"/>
                    <a:pt x="632"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8"/>
            <p:cNvSpPr/>
            <p:nvPr/>
          </p:nvSpPr>
          <p:spPr>
            <a:xfrm>
              <a:off x="6117513" y="4240400"/>
              <a:ext cx="33175" cy="31950"/>
            </a:xfrm>
            <a:custGeom>
              <a:avLst/>
              <a:gdLst/>
              <a:ahLst/>
              <a:cxnLst/>
              <a:rect l="l" t="t" r="r" b="b"/>
              <a:pathLst>
                <a:path w="1327" h="1278" extrusionOk="0">
                  <a:moveTo>
                    <a:pt x="805" y="1"/>
                  </a:moveTo>
                  <a:cubicBezTo>
                    <a:pt x="678" y="1"/>
                    <a:pt x="550" y="54"/>
                    <a:pt x="454" y="160"/>
                  </a:cubicBezTo>
                  <a:lnTo>
                    <a:pt x="157" y="525"/>
                  </a:lnTo>
                  <a:cubicBezTo>
                    <a:pt x="1" y="718"/>
                    <a:pt x="18" y="1014"/>
                    <a:pt x="210" y="1172"/>
                  </a:cubicBezTo>
                  <a:cubicBezTo>
                    <a:pt x="304" y="1242"/>
                    <a:pt x="413" y="1277"/>
                    <a:pt x="519" y="1277"/>
                  </a:cubicBezTo>
                  <a:cubicBezTo>
                    <a:pt x="650" y="1277"/>
                    <a:pt x="777" y="1224"/>
                    <a:pt x="873" y="1119"/>
                  </a:cubicBezTo>
                  <a:lnTo>
                    <a:pt x="1169" y="753"/>
                  </a:lnTo>
                  <a:cubicBezTo>
                    <a:pt x="1327" y="560"/>
                    <a:pt x="1309" y="264"/>
                    <a:pt x="1099" y="107"/>
                  </a:cubicBezTo>
                  <a:cubicBezTo>
                    <a:pt x="1013" y="36"/>
                    <a:pt x="909"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8"/>
            <p:cNvSpPr/>
            <p:nvPr/>
          </p:nvSpPr>
          <p:spPr>
            <a:xfrm>
              <a:off x="6189913" y="4209475"/>
              <a:ext cx="217250" cy="145725"/>
            </a:xfrm>
            <a:custGeom>
              <a:avLst/>
              <a:gdLst/>
              <a:ahLst/>
              <a:cxnLst/>
              <a:rect l="l" t="t" r="r" b="b"/>
              <a:pathLst>
                <a:path w="8690" h="5829" extrusionOk="0">
                  <a:moveTo>
                    <a:pt x="6421" y="1937"/>
                  </a:moveTo>
                  <a:cubicBezTo>
                    <a:pt x="6682" y="1937"/>
                    <a:pt x="6891" y="2146"/>
                    <a:pt x="6891" y="2390"/>
                  </a:cubicBezTo>
                  <a:cubicBezTo>
                    <a:pt x="6891" y="2653"/>
                    <a:pt x="6682" y="2862"/>
                    <a:pt x="6421" y="2862"/>
                  </a:cubicBezTo>
                  <a:lnTo>
                    <a:pt x="2269" y="2862"/>
                  </a:lnTo>
                  <a:cubicBezTo>
                    <a:pt x="2007" y="2862"/>
                    <a:pt x="1797" y="2653"/>
                    <a:pt x="1797" y="2390"/>
                  </a:cubicBezTo>
                  <a:cubicBezTo>
                    <a:pt x="1797" y="2146"/>
                    <a:pt x="2007" y="1937"/>
                    <a:pt x="2269" y="1937"/>
                  </a:cubicBezTo>
                  <a:close/>
                  <a:moveTo>
                    <a:pt x="2251" y="1"/>
                  </a:moveTo>
                  <a:cubicBezTo>
                    <a:pt x="1013" y="1"/>
                    <a:pt x="1" y="1013"/>
                    <a:pt x="1" y="2251"/>
                  </a:cubicBezTo>
                  <a:cubicBezTo>
                    <a:pt x="1" y="3490"/>
                    <a:pt x="1013" y="4502"/>
                    <a:pt x="2251" y="4502"/>
                  </a:cubicBezTo>
                  <a:cubicBezTo>
                    <a:pt x="2548" y="4502"/>
                    <a:pt x="2792" y="4746"/>
                    <a:pt x="2792" y="5042"/>
                  </a:cubicBezTo>
                  <a:lnTo>
                    <a:pt x="2792" y="5828"/>
                  </a:lnTo>
                  <a:lnTo>
                    <a:pt x="3960" y="4658"/>
                  </a:lnTo>
                  <a:cubicBezTo>
                    <a:pt x="4048" y="4572"/>
                    <a:pt x="4188" y="4502"/>
                    <a:pt x="4344" y="4502"/>
                  </a:cubicBezTo>
                  <a:lnTo>
                    <a:pt x="6438" y="4502"/>
                  </a:lnTo>
                  <a:cubicBezTo>
                    <a:pt x="7677" y="4502"/>
                    <a:pt x="8689" y="3490"/>
                    <a:pt x="8689" y="2251"/>
                  </a:cubicBezTo>
                  <a:cubicBezTo>
                    <a:pt x="8689" y="1013"/>
                    <a:pt x="7677" y="1"/>
                    <a:pt x="6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8"/>
            <p:cNvSpPr/>
            <p:nvPr/>
          </p:nvSpPr>
          <p:spPr>
            <a:xfrm>
              <a:off x="6188188" y="4429725"/>
              <a:ext cx="27050" cy="23150"/>
            </a:xfrm>
            <a:custGeom>
              <a:avLst/>
              <a:gdLst/>
              <a:ahLst/>
              <a:cxnLst/>
              <a:rect l="l" t="t" r="r" b="b"/>
              <a:pathLst>
                <a:path w="1082" h="926" extrusionOk="0">
                  <a:moveTo>
                    <a:pt x="0" y="1"/>
                  </a:moveTo>
                  <a:cubicBezTo>
                    <a:pt x="105" y="280"/>
                    <a:pt x="105" y="612"/>
                    <a:pt x="0" y="926"/>
                  </a:cubicBezTo>
                  <a:lnTo>
                    <a:pt x="1082" y="926"/>
                  </a:lnTo>
                  <a:cubicBezTo>
                    <a:pt x="977" y="629"/>
                    <a:pt x="977" y="298"/>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8"/>
            <p:cNvSpPr/>
            <p:nvPr/>
          </p:nvSpPr>
          <p:spPr>
            <a:xfrm>
              <a:off x="6051638" y="4279650"/>
              <a:ext cx="277000" cy="323700"/>
            </a:xfrm>
            <a:custGeom>
              <a:avLst/>
              <a:gdLst/>
              <a:ahLst/>
              <a:cxnLst/>
              <a:rect l="l" t="t" r="r" b="b"/>
              <a:pathLst>
                <a:path w="11080" h="12948" extrusionOk="0">
                  <a:moveTo>
                    <a:pt x="7852" y="5080"/>
                  </a:moveTo>
                  <a:cubicBezTo>
                    <a:pt x="8602" y="5080"/>
                    <a:pt x="9230" y="5690"/>
                    <a:pt x="9230" y="6457"/>
                  </a:cubicBezTo>
                  <a:cubicBezTo>
                    <a:pt x="9230" y="7225"/>
                    <a:pt x="8602" y="7853"/>
                    <a:pt x="7852" y="7853"/>
                  </a:cubicBezTo>
                  <a:lnTo>
                    <a:pt x="4153" y="7853"/>
                  </a:lnTo>
                  <a:cubicBezTo>
                    <a:pt x="3385" y="7853"/>
                    <a:pt x="2757" y="7225"/>
                    <a:pt x="2757" y="6457"/>
                  </a:cubicBezTo>
                  <a:cubicBezTo>
                    <a:pt x="2757" y="5690"/>
                    <a:pt x="3385" y="5080"/>
                    <a:pt x="4153" y="5080"/>
                  </a:cubicBezTo>
                  <a:close/>
                  <a:moveTo>
                    <a:pt x="1369" y="1"/>
                  </a:moveTo>
                  <a:cubicBezTo>
                    <a:pt x="613" y="1"/>
                    <a:pt x="1" y="616"/>
                    <a:pt x="1" y="1381"/>
                  </a:cubicBezTo>
                  <a:cubicBezTo>
                    <a:pt x="1" y="1974"/>
                    <a:pt x="385" y="2498"/>
                    <a:pt x="926" y="2689"/>
                  </a:cubicBezTo>
                  <a:lnTo>
                    <a:pt x="926" y="6457"/>
                  </a:lnTo>
                  <a:cubicBezTo>
                    <a:pt x="926" y="7992"/>
                    <a:pt x="1868" y="9318"/>
                    <a:pt x="3194" y="9877"/>
                  </a:cubicBezTo>
                  <a:cubicBezTo>
                    <a:pt x="2426" y="10086"/>
                    <a:pt x="1850" y="10802"/>
                    <a:pt x="1850" y="11656"/>
                  </a:cubicBezTo>
                  <a:lnTo>
                    <a:pt x="1850" y="12494"/>
                  </a:lnTo>
                  <a:cubicBezTo>
                    <a:pt x="1850" y="12756"/>
                    <a:pt x="2059" y="12947"/>
                    <a:pt x="2304" y="12947"/>
                  </a:cubicBezTo>
                  <a:lnTo>
                    <a:pt x="9684" y="12947"/>
                  </a:lnTo>
                  <a:cubicBezTo>
                    <a:pt x="9945" y="12947"/>
                    <a:pt x="10154" y="12756"/>
                    <a:pt x="10154" y="12494"/>
                  </a:cubicBezTo>
                  <a:lnTo>
                    <a:pt x="10154" y="11656"/>
                  </a:lnTo>
                  <a:cubicBezTo>
                    <a:pt x="10154" y="10802"/>
                    <a:pt x="9579" y="10086"/>
                    <a:pt x="8794" y="9877"/>
                  </a:cubicBezTo>
                  <a:cubicBezTo>
                    <a:pt x="10138" y="9318"/>
                    <a:pt x="11080" y="7992"/>
                    <a:pt x="11080" y="6457"/>
                  </a:cubicBezTo>
                  <a:cubicBezTo>
                    <a:pt x="11080" y="5131"/>
                    <a:pt x="10382" y="3980"/>
                    <a:pt x="9335" y="3317"/>
                  </a:cubicBezTo>
                  <a:lnTo>
                    <a:pt x="8445" y="4207"/>
                  </a:lnTo>
                  <a:cubicBezTo>
                    <a:pt x="8322" y="4330"/>
                    <a:pt x="8170" y="4385"/>
                    <a:pt x="8021" y="4385"/>
                  </a:cubicBezTo>
                  <a:cubicBezTo>
                    <a:pt x="7704" y="4385"/>
                    <a:pt x="7398" y="4138"/>
                    <a:pt x="7398" y="3770"/>
                  </a:cubicBezTo>
                  <a:lnTo>
                    <a:pt x="7398" y="2759"/>
                  </a:lnTo>
                  <a:lnTo>
                    <a:pt x="4607" y="2759"/>
                  </a:lnTo>
                  <a:cubicBezTo>
                    <a:pt x="3508" y="2759"/>
                    <a:pt x="2513" y="3247"/>
                    <a:pt x="1850" y="4015"/>
                  </a:cubicBezTo>
                  <a:lnTo>
                    <a:pt x="1850" y="2689"/>
                  </a:lnTo>
                  <a:cubicBezTo>
                    <a:pt x="2408" y="2479"/>
                    <a:pt x="2792" y="1939"/>
                    <a:pt x="2757" y="1293"/>
                  </a:cubicBezTo>
                  <a:cubicBezTo>
                    <a:pt x="2722" y="595"/>
                    <a:pt x="2147" y="20"/>
                    <a:pt x="1431" y="2"/>
                  </a:cubicBezTo>
                  <a:cubicBezTo>
                    <a:pt x="1410" y="1"/>
                    <a:pt x="1390"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8"/>
            <p:cNvSpPr/>
            <p:nvPr/>
          </p:nvSpPr>
          <p:spPr>
            <a:xfrm>
              <a:off x="6143688" y="4429725"/>
              <a:ext cx="23125" cy="23150"/>
            </a:xfrm>
            <a:custGeom>
              <a:avLst/>
              <a:gdLst/>
              <a:ahLst/>
              <a:cxnLst/>
              <a:rect l="l" t="t" r="r" b="b"/>
              <a:pathLst>
                <a:path w="925" h="926" extrusionOk="0">
                  <a:moveTo>
                    <a:pt x="471" y="1"/>
                  </a:moveTo>
                  <a:cubicBezTo>
                    <a:pt x="210" y="1"/>
                    <a:pt x="1" y="210"/>
                    <a:pt x="1" y="454"/>
                  </a:cubicBezTo>
                  <a:cubicBezTo>
                    <a:pt x="1" y="717"/>
                    <a:pt x="210" y="926"/>
                    <a:pt x="471" y="926"/>
                  </a:cubicBezTo>
                  <a:cubicBezTo>
                    <a:pt x="715" y="926"/>
                    <a:pt x="925" y="717"/>
                    <a:pt x="925" y="454"/>
                  </a:cubicBezTo>
                  <a:cubicBezTo>
                    <a:pt x="925" y="210"/>
                    <a:pt x="715"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8"/>
            <p:cNvSpPr/>
            <p:nvPr/>
          </p:nvSpPr>
          <p:spPr>
            <a:xfrm>
              <a:off x="6236163" y="4429725"/>
              <a:ext cx="23125" cy="23150"/>
            </a:xfrm>
            <a:custGeom>
              <a:avLst/>
              <a:gdLst/>
              <a:ahLst/>
              <a:cxnLst/>
              <a:rect l="l" t="t" r="r" b="b"/>
              <a:pathLst>
                <a:path w="925" h="926" extrusionOk="0">
                  <a:moveTo>
                    <a:pt x="471" y="1"/>
                  </a:moveTo>
                  <a:cubicBezTo>
                    <a:pt x="210" y="1"/>
                    <a:pt x="0" y="210"/>
                    <a:pt x="0" y="454"/>
                  </a:cubicBezTo>
                  <a:cubicBezTo>
                    <a:pt x="0" y="717"/>
                    <a:pt x="210" y="926"/>
                    <a:pt x="471" y="926"/>
                  </a:cubicBezTo>
                  <a:cubicBezTo>
                    <a:pt x="715" y="926"/>
                    <a:pt x="924" y="717"/>
                    <a:pt x="924" y="454"/>
                  </a:cubicBezTo>
                  <a:cubicBezTo>
                    <a:pt x="924" y="210"/>
                    <a:pt x="715" y="1"/>
                    <a:pt x="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58"/>
          <p:cNvGrpSpPr/>
          <p:nvPr/>
        </p:nvGrpSpPr>
        <p:grpSpPr>
          <a:xfrm>
            <a:off x="6456934" y="3912787"/>
            <a:ext cx="361593" cy="229198"/>
            <a:chOff x="6670563" y="4278825"/>
            <a:chExt cx="402575" cy="255175"/>
          </a:xfrm>
        </p:grpSpPr>
        <p:sp>
          <p:nvSpPr>
            <p:cNvPr id="1714" name="Google Shape;1714;p58"/>
            <p:cNvSpPr/>
            <p:nvPr/>
          </p:nvSpPr>
          <p:spPr>
            <a:xfrm>
              <a:off x="6894738" y="4278825"/>
              <a:ext cx="178400" cy="255175"/>
            </a:xfrm>
            <a:custGeom>
              <a:avLst/>
              <a:gdLst/>
              <a:ahLst/>
              <a:cxnLst/>
              <a:rect l="l" t="t" r="r" b="b"/>
              <a:pathLst>
                <a:path w="7136" h="10207" extrusionOk="0">
                  <a:moveTo>
                    <a:pt x="1867" y="0"/>
                  </a:moveTo>
                  <a:cubicBezTo>
                    <a:pt x="1204" y="0"/>
                    <a:pt x="576" y="140"/>
                    <a:pt x="1" y="367"/>
                  </a:cubicBezTo>
                  <a:cubicBezTo>
                    <a:pt x="1013" y="1152"/>
                    <a:pt x="1762" y="2251"/>
                    <a:pt x="2111" y="3524"/>
                  </a:cubicBezTo>
                  <a:cubicBezTo>
                    <a:pt x="2164" y="3489"/>
                    <a:pt x="2513" y="3001"/>
                    <a:pt x="3228" y="3001"/>
                  </a:cubicBezTo>
                  <a:cubicBezTo>
                    <a:pt x="4502" y="3001"/>
                    <a:pt x="5112" y="4536"/>
                    <a:pt x="4223" y="5427"/>
                  </a:cubicBezTo>
                  <a:lnTo>
                    <a:pt x="2181" y="7450"/>
                  </a:lnTo>
                  <a:cubicBezTo>
                    <a:pt x="2106" y="7526"/>
                    <a:pt x="1991" y="7575"/>
                    <a:pt x="1859" y="7575"/>
                  </a:cubicBezTo>
                  <a:cubicBezTo>
                    <a:pt x="1839" y="7575"/>
                    <a:pt x="1818" y="7574"/>
                    <a:pt x="1797" y="7572"/>
                  </a:cubicBezTo>
                  <a:cubicBezTo>
                    <a:pt x="1501" y="8235"/>
                    <a:pt x="1099" y="8828"/>
                    <a:pt x="576" y="9370"/>
                  </a:cubicBezTo>
                  <a:cubicBezTo>
                    <a:pt x="385" y="9544"/>
                    <a:pt x="210" y="9700"/>
                    <a:pt x="1" y="9858"/>
                  </a:cubicBezTo>
                  <a:cubicBezTo>
                    <a:pt x="576" y="10084"/>
                    <a:pt x="1204" y="10207"/>
                    <a:pt x="1832" y="10207"/>
                  </a:cubicBezTo>
                  <a:lnTo>
                    <a:pt x="6508" y="10207"/>
                  </a:lnTo>
                  <a:cubicBezTo>
                    <a:pt x="6945" y="10207"/>
                    <a:pt x="7136" y="9649"/>
                    <a:pt x="6787" y="9386"/>
                  </a:cubicBezTo>
                  <a:lnTo>
                    <a:pt x="5654" y="8514"/>
                  </a:lnTo>
                  <a:cubicBezTo>
                    <a:pt x="6491" y="7590"/>
                    <a:pt x="6961" y="6369"/>
                    <a:pt x="6961" y="5113"/>
                  </a:cubicBezTo>
                  <a:cubicBezTo>
                    <a:pt x="6961" y="2303"/>
                    <a:pt x="4677" y="0"/>
                    <a:pt x="1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8"/>
            <p:cNvSpPr/>
            <p:nvPr/>
          </p:nvSpPr>
          <p:spPr>
            <a:xfrm>
              <a:off x="6950988" y="4376850"/>
              <a:ext cx="38000" cy="54225"/>
            </a:xfrm>
            <a:custGeom>
              <a:avLst/>
              <a:gdLst/>
              <a:ahLst/>
              <a:cxnLst/>
              <a:rect l="l" t="t" r="r" b="b"/>
              <a:pathLst>
                <a:path w="1520" h="2169" extrusionOk="0">
                  <a:moveTo>
                    <a:pt x="978" y="0"/>
                  </a:moveTo>
                  <a:cubicBezTo>
                    <a:pt x="852" y="0"/>
                    <a:pt x="725" y="49"/>
                    <a:pt x="629" y="145"/>
                  </a:cubicBezTo>
                  <a:lnTo>
                    <a:pt x="54" y="720"/>
                  </a:lnTo>
                  <a:cubicBezTo>
                    <a:pt x="89" y="1208"/>
                    <a:pt x="71" y="1697"/>
                    <a:pt x="1" y="2169"/>
                  </a:cubicBezTo>
                  <a:lnTo>
                    <a:pt x="1327" y="843"/>
                  </a:lnTo>
                  <a:cubicBezTo>
                    <a:pt x="1519" y="650"/>
                    <a:pt x="1519" y="336"/>
                    <a:pt x="1327" y="145"/>
                  </a:cubicBezTo>
                  <a:cubicBezTo>
                    <a:pt x="1231" y="49"/>
                    <a:pt x="1105"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8"/>
            <p:cNvSpPr/>
            <p:nvPr/>
          </p:nvSpPr>
          <p:spPr>
            <a:xfrm>
              <a:off x="6670563" y="4278825"/>
              <a:ext cx="259100" cy="255175"/>
            </a:xfrm>
            <a:custGeom>
              <a:avLst/>
              <a:gdLst/>
              <a:ahLst/>
              <a:cxnLst/>
              <a:rect l="l" t="t" r="r" b="b"/>
              <a:pathLst>
                <a:path w="10364" h="10207" extrusionOk="0">
                  <a:moveTo>
                    <a:pt x="6632" y="3001"/>
                  </a:moveTo>
                  <a:cubicBezTo>
                    <a:pt x="6997" y="3001"/>
                    <a:pt x="7363" y="3141"/>
                    <a:pt x="7642" y="3420"/>
                  </a:cubicBezTo>
                  <a:cubicBezTo>
                    <a:pt x="8182" y="3961"/>
                    <a:pt x="8182" y="4868"/>
                    <a:pt x="7642" y="5427"/>
                  </a:cubicBezTo>
                  <a:lnTo>
                    <a:pt x="5600" y="7450"/>
                  </a:lnTo>
                  <a:cubicBezTo>
                    <a:pt x="5511" y="7540"/>
                    <a:pt x="5385" y="7588"/>
                    <a:pt x="5260" y="7588"/>
                  </a:cubicBezTo>
                  <a:cubicBezTo>
                    <a:pt x="5141" y="7588"/>
                    <a:pt x="5022" y="7544"/>
                    <a:pt x="4937" y="7450"/>
                  </a:cubicBezTo>
                  <a:lnTo>
                    <a:pt x="2913" y="5427"/>
                  </a:lnTo>
                  <a:cubicBezTo>
                    <a:pt x="2355" y="4868"/>
                    <a:pt x="2355" y="3961"/>
                    <a:pt x="2913" y="3420"/>
                  </a:cubicBezTo>
                  <a:cubicBezTo>
                    <a:pt x="3184" y="3141"/>
                    <a:pt x="3546" y="3001"/>
                    <a:pt x="3911" y="3001"/>
                  </a:cubicBezTo>
                  <a:cubicBezTo>
                    <a:pt x="4275" y="3001"/>
                    <a:pt x="4641" y="3141"/>
                    <a:pt x="4920" y="3420"/>
                  </a:cubicBezTo>
                  <a:lnTo>
                    <a:pt x="5269" y="3769"/>
                  </a:lnTo>
                  <a:lnTo>
                    <a:pt x="5635" y="3420"/>
                  </a:lnTo>
                  <a:cubicBezTo>
                    <a:pt x="5906" y="3141"/>
                    <a:pt x="6268" y="3001"/>
                    <a:pt x="6632" y="3001"/>
                  </a:cubicBezTo>
                  <a:close/>
                  <a:moveTo>
                    <a:pt x="5269" y="0"/>
                  </a:moveTo>
                  <a:cubicBezTo>
                    <a:pt x="2460" y="0"/>
                    <a:pt x="175" y="2303"/>
                    <a:pt x="175" y="5113"/>
                  </a:cubicBezTo>
                  <a:cubicBezTo>
                    <a:pt x="175" y="6369"/>
                    <a:pt x="645" y="7590"/>
                    <a:pt x="1483" y="8514"/>
                  </a:cubicBezTo>
                  <a:lnTo>
                    <a:pt x="350" y="9386"/>
                  </a:lnTo>
                  <a:cubicBezTo>
                    <a:pt x="1" y="9649"/>
                    <a:pt x="192" y="10207"/>
                    <a:pt x="629" y="10207"/>
                  </a:cubicBezTo>
                  <a:lnTo>
                    <a:pt x="5304" y="10207"/>
                  </a:lnTo>
                  <a:cubicBezTo>
                    <a:pt x="6647" y="10207"/>
                    <a:pt x="7921" y="9665"/>
                    <a:pt x="8880" y="8707"/>
                  </a:cubicBezTo>
                  <a:cubicBezTo>
                    <a:pt x="9840" y="7746"/>
                    <a:pt x="10364" y="6473"/>
                    <a:pt x="10364" y="5113"/>
                  </a:cubicBezTo>
                  <a:cubicBezTo>
                    <a:pt x="10364" y="2303"/>
                    <a:pt x="8078" y="0"/>
                    <a:pt x="5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8"/>
            <p:cNvSpPr/>
            <p:nvPr/>
          </p:nvSpPr>
          <p:spPr>
            <a:xfrm>
              <a:off x="6754738" y="4376850"/>
              <a:ext cx="95100" cy="63825"/>
            </a:xfrm>
            <a:custGeom>
              <a:avLst/>
              <a:gdLst/>
              <a:ahLst/>
              <a:cxnLst/>
              <a:rect l="l" t="t" r="r" b="b"/>
              <a:pathLst>
                <a:path w="3804" h="2553" extrusionOk="0">
                  <a:moveTo>
                    <a:pt x="541" y="0"/>
                  </a:moveTo>
                  <a:cubicBezTo>
                    <a:pt x="415" y="0"/>
                    <a:pt x="288" y="49"/>
                    <a:pt x="193" y="145"/>
                  </a:cubicBezTo>
                  <a:cubicBezTo>
                    <a:pt x="0" y="336"/>
                    <a:pt x="0" y="650"/>
                    <a:pt x="193" y="843"/>
                  </a:cubicBezTo>
                  <a:lnTo>
                    <a:pt x="1902" y="2552"/>
                  </a:lnTo>
                  <a:lnTo>
                    <a:pt x="3612" y="843"/>
                  </a:lnTo>
                  <a:cubicBezTo>
                    <a:pt x="3803" y="650"/>
                    <a:pt x="3803" y="336"/>
                    <a:pt x="3612" y="145"/>
                  </a:cubicBezTo>
                  <a:cubicBezTo>
                    <a:pt x="3516" y="49"/>
                    <a:pt x="3389" y="0"/>
                    <a:pt x="3263" y="0"/>
                  </a:cubicBezTo>
                  <a:cubicBezTo>
                    <a:pt x="3136" y="0"/>
                    <a:pt x="3010" y="49"/>
                    <a:pt x="2914" y="145"/>
                  </a:cubicBezTo>
                  <a:lnTo>
                    <a:pt x="2233" y="825"/>
                  </a:lnTo>
                  <a:cubicBezTo>
                    <a:pt x="2138" y="921"/>
                    <a:pt x="2020" y="969"/>
                    <a:pt x="1902" y="969"/>
                  </a:cubicBezTo>
                  <a:cubicBezTo>
                    <a:pt x="1784" y="969"/>
                    <a:pt x="1666" y="921"/>
                    <a:pt x="1570" y="825"/>
                  </a:cubicBezTo>
                  <a:lnTo>
                    <a:pt x="890" y="145"/>
                  </a:lnTo>
                  <a:cubicBezTo>
                    <a:pt x="794" y="49"/>
                    <a:pt x="668"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58"/>
          <p:cNvGrpSpPr/>
          <p:nvPr/>
        </p:nvGrpSpPr>
        <p:grpSpPr>
          <a:xfrm>
            <a:off x="7050846" y="3850497"/>
            <a:ext cx="354160" cy="353779"/>
            <a:chOff x="7331788" y="4209475"/>
            <a:chExt cx="394300" cy="393875"/>
          </a:xfrm>
        </p:grpSpPr>
        <p:sp>
          <p:nvSpPr>
            <p:cNvPr id="1719" name="Google Shape;1719;p58"/>
            <p:cNvSpPr/>
            <p:nvPr/>
          </p:nvSpPr>
          <p:spPr>
            <a:xfrm>
              <a:off x="7361438" y="4429725"/>
              <a:ext cx="81150" cy="80725"/>
            </a:xfrm>
            <a:custGeom>
              <a:avLst/>
              <a:gdLst/>
              <a:ahLst/>
              <a:cxnLst/>
              <a:rect l="l" t="t" r="r" b="b"/>
              <a:pathLst>
                <a:path w="3246" h="3229" extrusionOk="0">
                  <a:moveTo>
                    <a:pt x="1622" y="1"/>
                  </a:moveTo>
                  <a:cubicBezTo>
                    <a:pt x="733" y="1"/>
                    <a:pt x="0" y="717"/>
                    <a:pt x="0" y="1606"/>
                  </a:cubicBezTo>
                  <a:cubicBezTo>
                    <a:pt x="0" y="2496"/>
                    <a:pt x="733" y="3229"/>
                    <a:pt x="1622" y="3229"/>
                  </a:cubicBezTo>
                  <a:cubicBezTo>
                    <a:pt x="2513" y="3229"/>
                    <a:pt x="3245" y="2496"/>
                    <a:pt x="3245" y="1606"/>
                  </a:cubicBezTo>
                  <a:cubicBezTo>
                    <a:pt x="3245" y="717"/>
                    <a:pt x="2513"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8"/>
            <p:cNvSpPr/>
            <p:nvPr/>
          </p:nvSpPr>
          <p:spPr>
            <a:xfrm>
              <a:off x="7331788" y="4510425"/>
              <a:ext cx="139575" cy="92925"/>
            </a:xfrm>
            <a:custGeom>
              <a:avLst/>
              <a:gdLst/>
              <a:ahLst/>
              <a:cxnLst/>
              <a:rect l="l" t="t" r="r" b="b"/>
              <a:pathLst>
                <a:path w="5583" h="3717" extrusionOk="0">
                  <a:moveTo>
                    <a:pt x="2791" y="1"/>
                  </a:moveTo>
                  <a:cubicBezTo>
                    <a:pt x="1256" y="1"/>
                    <a:pt x="0" y="1239"/>
                    <a:pt x="0" y="2792"/>
                  </a:cubicBezTo>
                  <a:lnTo>
                    <a:pt x="0" y="3263"/>
                  </a:lnTo>
                  <a:cubicBezTo>
                    <a:pt x="0" y="3525"/>
                    <a:pt x="209" y="3716"/>
                    <a:pt x="470" y="3716"/>
                  </a:cubicBezTo>
                  <a:lnTo>
                    <a:pt x="5111" y="3716"/>
                  </a:lnTo>
                  <a:cubicBezTo>
                    <a:pt x="5374" y="3716"/>
                    <a:pt x="5583" y="3525"/>
                    <a:pt x="5583" y="3263"/>
                  </a:cubicBezTo>
                  <a:lnTo>
                    <a:pt x="5583" y="2792"/>
                  </a:lnTo>
                  <a:cubicBezTo>
                    <a:pt x="5583" y="1239"/>
                    <a:pt x="4327" y="1"/>
                    <a:pt x="2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8"/>
            <p:cNvSpPr/>
            <p:nvPr/>
          </p:nvSpPr>
          <p:spPr>
            <a:xfrm>
              <a:off x="7616163" y="4429725"/>
              <a:ext cx="81125" cy="80725"/>
            </a:xfrm>
            <a:custGeom>
              <a:avLst/>
              <a:gdLst/>
              <a:ahLst/>
              <a:cxnLst/>
              <a:rect l="l" t="t" r="r" b="b"/>
              <a:pathLst>
                <a:path w="3245" h="3229" extrusionOk="0">
                  <a:moveTo>
                    <a:pt x="1622" y="1"/>
                  </a:moveTo>
                  <a:cubicBezTo>
                    <a:pt x="733" y="1"/>
                    <a:pt x="0" y="717"/>
                    <a:pt x="0" y="1606"/>
                  </a:cubicBezTo>
                  <a:cubicBezTo>
                    <a:pt x="0" y="2496"/>
                    <a:pt x="733" y="3229"/>
                    <a:pt x="1622" y="3229"/>
                  </a:cubicBezTo>
                  <a:cubicBezTo>
                    <a:pt x="2512" y="3229"/>
                    <a:pt x="3245" y="2496"/>
                    <a:pt x="3245" y="1606"/>
                  </a:cubicBezTo>
                  <a:cubicBezTo>
                    <a:pt x="3245" y="717"/>
                    <a:pt x="2512"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8"/>
            <p:cNvSpPr/>
            <p:nvPr/>
          </p:nvSpPr>
          <p:spPr>
            <a:xfrm>
              <a:off x="7586488" y="4510425"/>
              <a:ext cx="139600" cy="92925"/>
            </a:xfrm>
            <a:custGeom>
              <a:avLst/>
              <a:gdLst/>
              <a:ahLst/>
              <a:cxnLst/>
              <a:rect l="l" t="t" r="r" b="b"/>
              <a:pathLst>
                <a:path w="5584" h="3717" extrusionOk="0">
                  <a:moveTo>
                    <a:pt x="2792" y="1"/>
                  </a:moveTo>
                  <a:cubicBezTo>
                    <a:pt x="1257" y="1"/>
                    <a:pt x="1" y="1239"/>
                    <a:pt x="1" y="2792"/>
                  </a:cubicBezTo>
                  <a:lnTo>
                    <a:pt x="1" y="3263"/>
                  </a:lnTo>
                  <a:cubicBezTo>
                    <a:pt x="1" y="3525"/>
                    <a:pt x="210" y="3716"/>
                    <a:pt x="471" y="3716"/>
                  </a:cubicBezTo>
                  <a:lnTo>
                    <a:pt x="5112" y="3716"/>
                  </a:lnTo>
                  <a:cubicBezTo>
                    <a:pt x="5374" y="3716"/>
                    <a:pt x="5583" y="3525"/>
                    <a:pt x="5583" y="3263"/>
                  </a:cubicBezTo>
                  <a:lnTo>
                    <a:pt x="5583" y="2792"/>
                  </a:lnTo>
                  <a:cubicBezTo>
                    <a:pt x="5583" y="1239"/>
                    <a:pt x="4327" y="1"/>
                    <a:pt x="27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8"/>
            <p:cNvSpPr/>
            <p:nvPr/>
          </p:nvSpPr>
          <p:spPr>
            <a:xfrm>
              <a:off x="7331788" y="4209475"/>
              <a:ext cx="185350" cy="243400"/>
            </a:xfrm>
            <a:custGeom>
              <a:avLst/>
              <a:gdLst/>
              <a:ahLst/>
              <a:cxnLst/>
              <a:rect l="l" t="t" r="r" b="b"/>
              <a:pathLst>
                <a:path w="7414" h="9736" extrusionOk="0">
                  <a:moveTo>
                    <a:pt x="5094" y="2818"/>
                  </a:moveTo>
                  <a:cubicBezTo>
                    <a:pt x="5212" y="2818"/>
                    <a:pt x="5330" y="2861"/>
                    <a:pt x="5425" y="2949"/>
                  </a:cubicBezTo>
                  <a:cubicBezTo>
                    <a:pt x="5600" y="3123"/>
                    <a:pt x="5600" y="3420"/>
                    <a:pt x="5425" y="3595"/>
                  </a:cubicBezTo>
                  <a:lnTo>
                    <a:pt x="3576" y="5444"/>
                  </a:lnTo>
                  <a:cubicBezTo>
                    <a:pt x="3489" y="5531"/>
                    <a:pt x="3385" y="5566"/>
                    <a:pt x="3262" y="5566"/>
                  </a:cubicBezTo>
                  <a:cubicBezTo>
                    <a:pt x="3140" y="5566"/>
                    <a:pt x="3018" y="5531"/>
                    <a:pt x="2931" y="5444"/>
                  </a:cubicBezTo>
                  <a:lnTo>
                    <a:pt x="2006" y="4519"/>
                  </a:lnTo>
                  <a:cubicBezTo>
                    <a:pt x="1831" y="4328"/>
                    <a:pt x="1831" y="4048"/>
                    <a:pt x="2006" y="3856"/>
                  </a:cubicBezTo>
                  <a:cubicBezTo>
                    <a:pt x="2093" y="3769"/>
                    <a:pt x="2211" y="3725"/>
                    <a:pt x="2329" y="3725"/>
                  </a:cubicBezTo>
                  <a:cubicBezTo>
                    <a:pt x="2447" y="3725"/>
                    <a:pt x="2565" y="3769"/>
                    <a:pt x="2652" y="3856"/>
                  </a:cubicBezTo>
                  <a:lnTo>
                    <a:pt x="3262" y="4467"/>
                  </a:lnTo>
                  <a:lnTo>
                    <a:pt x="4762" y="2949"/>
                  </a:lnTo>
                  <a:cubicBezTo>
                    <a:pt x="4858" y="2861"/>
                    <a:pt x="4976" y="2818"/>
                    <a:pt x="5094" y="2818"/>
                  </a:cubicBezTo>
                  <a:close/>
                  <a:moveTo>
                    <a:pt x="470" y="1"/>
                  </a:moveTo>
                  <a:cubicBezTo>
                    <a:pt x="209" y="1"/>
                    <a:pt x="0" y="210"/>
                    <a:pt x="0" y="471"/>
                  </a:cubicBezTo>
                  <a:lnTo>
                    <a:pt x="0" y="7887"/>
                  </a:lnTo>
                  <a:cubicBezTo>
                    <a:pt x="0" y="8131"/>
                    <a:pt x="209" y="8340"/>
                    <a:pt x="470" y="8340"/>
                  </a:cubicBezTo>
                  <a:lnTo>
                    <a:pt x="4658" y="8340"/>
                  </a:lnTo>
                  <a:lnTo>
                    <a:pt x="4658" y="9264"/>
                  </a:lnTo>
                  <a:cubicBezTo>
                    <a:pt x="4658" y="9439"/>
                    <a:pt x="4745" y="9596"/>
                    <a:pt x="4902" y="9683"/>
                  </a:cubicBezTo>
                  <a:cubicBezTo>
                    <a:pt x="4972" y="9718"/>
                    <a:pt x="5041" y="9736"/>
                    <a:pt x="5111" y="9736"/>
                  </a:cubicBezTo>
                  <a:cubicBezTo>
                    <a:pt x="5216" y="9736"/>
                    <a:pt x="5304" y="9701"/>
                    <a:pt x="5390" y="9631"/>
                  </a:cubicBezTo>
                  <a:lnTo>
                    <a:pt x="7118" y="8340"/>
                  </a:lnTo>
                  <a:lnTo>
                    <a:pt x="7414" y="8340"/>
                  </a:lnTo>
                  <a:lnTo>
                    <a:pt x="74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8"/>
            <p:cNvSpPr/>
            <p:nvPr/>
          </p:nvSpPr>
          <p:spPr>
            <a:xfrm>
              <a:off x="7540263" y="4209475"/>
              <a:ext cx="185825" cy="243150"/>
            </a:xfrm>
            <a:custGeom>
              <a:avLst/>
              <a:gdLst/>
              <a:ahLst/>
              <a:cxnLst/>
              <a:rect l="l" t="t" r="r" b="b"/>
              <a:pathLst>
                <a:path w="7433" h="9726" extrusionOk="0">
                  <a:moveTo>
                    <a:pt x="3716" y="1885"/>
                  </a:moveTo>
                  <a:cubicBezTo>
                    <a:pt x="4483" y="1885"/>
                    <a:pt x="5095" y="2495"/>
                    <a:pt x="5095" y="3263"/>
                  </a:cubicBezTo>
                  <a:cubicBezTo>
                    <a:pt x="5095" y="3874"/>
                    <a:pt x="4711" y="4379"/>
                    <a:pt x="4169" y="4572"/>
                  </a:cubicBezTo>
                  <a:lnTo>
                    <a:pt x="4169" y="4658"/>
                  </a:lnTo>
                  <a:cubicBezTo>
                    <a:pt x="4169" y="4903"/>
                    <a:pt x="3978" y="5112"/>
                    <a:pt x="3716" y="5112"/>
                  </a:cubicBezTo>
                  <a:cubicBezTo>
                    <a:pt x="3455" y="5112"/>
                    <a:pt x="3262" y="4903"/>
                    <a:pt x="3262" y="4658"/>
                  </a:cubicBezTo>
                  <a:lnTo>
                    <a:pt x="3262" y="4188"/>
                  </a:lnTo>
                  <a:cubicBezTo>
                    <a:pt x="3262" y="3926"/>
                    <a:pt x="3455" y="3734"/>
                    <a:pt x="3716" y="3734"/>
                  </a:cubicBezTo>
                  <a:cubicBezTo>
                    <a:pt x="3978" y="3734"/>
                    <a:pt x="4169" y="3525"/>
                    <a:pt x="4169" y="3263"/>
                  </a:cubicBezTo>
                  <a:cubicBezTo>
                    <a:pt x="4169" y="3018"/>
                    <a:pt x="3978" y="2809"/>
                    <a:pt x="3716" y="2809"/>
                  </a:cubicBezTo>
                  <a:cubicBezTo>
                    <a:pt x="3455" y="2809"/>
                    <a:pt x="3262" y="3018"/>
                    <a:pt x="3262" y="3263"/>
                  </a:cubicBezTo>
                  <a:cubicBezTo>
                    <a:pt x="3262" y="3525"/>
                    <a:pt x="3053" y="3734"/>
                    <a:pt x="2792" y="3734"/>
                  </a:cubicBezTo>
                  <a:cubicBezTo>
                    <a:pt x="2529" y="3734"/>
                    <a:pt x="2338" y="3525"/>
                    <a:pt x="2338" y="3263"/>
                  </a:cubicBezTo>
                  <a:cubicBezTo>
                    <a:pt x="2338" y="2495"/>
                    <a:pt x="2948" y="1885"/>
                    <a:pt x="3716" y="1885"/>
                  </a:cubicBezTo>
                  <a:close/>
                  <a:moveTo>
                    <a:pt x="3716" y="5566"/>
                  </a:moveTo>
                  <a:cubicBezTo>
                    <a:pt x="3978" y="5566"/>
                    <a:pt x="4169" y="5775"/>
                    <a:pt x="4169" y="6037"/>
                  </a:cubicBezTo>
                  <a:cubicBezTo>
                    <a:pt x="4169" y="6282"/>
                    <a:pt x="3978" y="6491"/>
                    <a:pt x="3716" y="6491"/>
                  </a:cubicBezTo>
                  <a:cubicBezTo>
                    <a:pt x="3455" y="6491"/>
                    <a:pt x="3262" y="6282"/>
                    <a:pt x="3262" y="6037"/>
                  </a:cubicBezTo>
                  <a:cubicBezTo>
                    <a:pt x="3262" y="5775"/>
                    <a:pt x="3455" y="5566"/>
                    <a:pt x="3716" y="5566"/>
                  </a:cubicBezTo>
                  <a:close/>
                  <a:moveTo>
                    <a:pt x="0" y="1"/>
                  </a:moveTo>
                  <a:lnTo>
                    <a:pt x="0" y="8340"/>
                  </a:lnTo>
                  <a:lnTo>
                    <a:pt x="314" y="8340"/>
                  </a:lnTo>
                  <a:lnTo>
                    <a:pt x="2041" y="9631"/>
                  </a:lnTo>
                  <a:cubicBezTo>
                    <a:pt x="2124" y="9694"/>
                    <a:pt x="2227" y="9725"/>
                    <a:pt x="2329" y="9725"/>
                  </a:cubicBezTo>
                  <a:cubicBezTo>
                    <a:pt x="2398" y="9725"/>
                    <a:pt x="2467" y="9711"/>
                    <a:pt x="2529" y="9683"/>
                  </a:cubicBezTo>
                  <a:cubicBezTo>
                    <a:pt x="2687" y="9596"/>
                    <a:pt x="2774" y="9439"/>
                    <a:pt x="2774" y="9264"/>
                  </a:cubicBezTo>
                  <a:lnTo>
                    <a:pt x="2774" y="8340"/>
                  </a:lnTo>
                  <a:lnTo>
                    <a:pt x="6961" y="8340"/>
                  </a:lnTo>
                  <a:cubicBezTo>
                    <a:pt x="7223" y="8340"/>
                    <a:pt x="7432" y="8131"/>
                    <a:pt x="7432" y="7887"/>
                  </a:cubicBezTo>
                  <a:lnTo>
                    <a:pt x="7432" y="471"/>
                  </a:lnTo>
                  <a:cubicBezTo>
                    <a:pt x="7432" y="210"/>
                    <a:pt x="7223" y="1"/>
                    <a:pt x="6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58"/>
          <p:cNvGrpSpPr/>
          <p:nvPr/>
        </p:nvGrpSpPr>
        <p:grpSpPr>
          <a:xfrm>
            <a:off x="1739430" y="3240148"/>
            <a:ext cx="353756" cy="353756"/>
            <a:chOff x="1418388" y="3529950"/>
            <a:chExt cx="393850" cy="393850"/>
          </a:xfrm>
        </p:grpSpPr>
        <p:sp>
          <p:nvSpPr>
            <p:cNvPr id="1726" name="Google Shape;1726;p58"/>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8"/>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8"/>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8"/>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8"/>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8"/>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58"/>
          <p:cNvGrpSpPr/>
          <p:nvPr/>
        </p:nvGrpSpPr>
        <p:grpSpPr>
          <a:xfrm>
            <a:off x="2326269" y="3240148"/>
            <a:ext cx="360829" cy="353756"/>
            <a:chOff x="2071738" y="3529950"/>
            <a:chExt cx="401725" cy="393850"/>
          </a:xfrm>
        </p:grpSpPr>
        <p:sp>
          <p:nvSpPr>
            <p:cNvPr id="1733" name="Google Shape;1733;p58"/>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8"/>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8"/>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8"/>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8"/>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58"/>
          <p:cNvGrpSpPr/>
          <p:nvPr/>
        </p:nvGrpSpPr>
        <p:grpSpPr>
          <a:xfrm>
            <a:off x="2919777" y="3240148"/>
            <a:ext cx="353779" cy="353756"/>
            <a:chOff x="2732513" y="3529950"/>
            <a:chExt cx="393875" cy="393850"/>
          </a:xfrm>
        </p:grpSpPr>
        <p:sp>
          <p:nvSpPr>
            <p:cNvPr id="1739" name="Google Shape;1739;p58"/>
            <p:cNvSpPr/>
            <p:nvPr/>
          </p:nvSpPr>
          <p:spPr>
            <a:xfrm>
              <a:off x="2756513" y="3669075"/>
              <a:ext cx="161400" cy="254725"/>
            </a:xfrm>
            <a:custGeom>
              <a:avLst/>
              <a:gdLst/>
              <a:ahLst/>
              <a:cxnLst/>
              <a:rect l="l" t="t" r="r" b="b"/>
              <a:pathLst>
                <a:path w="6456" h="10189" extrusionOk="0">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8"/>
            <p:cNvSpPr/>
            <p:nvPr/>
          </p:nvSpPr>
          <p:spPr>
            <a:xfrm>
              <a:off x="2940988" y="3669075"/>
              <a:ext cx="161850" cy="254725"/>
            </a:xfrm>
            <a:custGeom>
              <a:avLst/>
              <a:gdLst/>
              <a:ahLst/>
              <a:cxnLst/>
              <a:rect l="l" t="t" r="r" b="b"/>
              <a:pathLst>
                <a:path w="6474" h="10189" extrusionOk="0">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8"/>
            <p:cNvSpPr/>
            <p:nvPr/>
          </p:nvSpPr>
          <p:spPr>
            <a:xfrm>
              <a:off x="2940988"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8"/>
            <p:cNvSpPr/>
            <p:nvPr/>
          </p:nvSpPr>
          <p:spPr>
            <a:xfrm>
              <a:off x="2732513" y="3529950"/>
              <a:ext cx="185400" cy="123900"/>
            </a:xfrm>
            <a:custGeom>
              <a:avLst/>
              <a:gdLst/>
              <a:ahLst/>
              <a:cxnLst/>
              <a:rect l="l" t="t" r="r" b="b"/>
              <a:pathLst>
                <a:path w="7416" h="4956" extrusionOk="0">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8"/>
          <p:cNvGrpSpPr/>
          <p:nvPr/>
        </p:nvGrpSpPr>
        <p:grpSpPr>
          <a:xfrm>
            <a:off x="3548135" y="3240148"/>
            <a:ext cx="273884" cy="353756"/>
            <a:chOff x="3432088" y="3529950"/>
            <a:chExt cx="304925" cy="393850"/>
          </a:xfrm>
        </p:grpSpPr>
        <p:sp>
          <p:nvSpPr>
            <p:cNvPr id="1744" name="Google Shape;1744;p58"/>
            <p:cNvSpPr/>
            <p:nvPr/>
          </p:nvSpPr>
          <p:spPr>
            <a:xfrm>
              <a:off x="3567313" y="3807775"/>
              <a:ext cx="38400" cy="116025"/>
            </a:xfrm>
            <a:custGeom>
              <a:avLst/>
              <a:gdLst/>
              <a:ahLst/>
              <a:cxnLst/>
              <a:rect l="l" t="t" r="r" b="b"/>
              <a:pathLst>
                <a:path w="1536" h="4641" extrusionOk="0">
                  <a:moveTo>
                    <a:pt x="0" y="0"/>
                  </a:moveTo>
                  <a:lnTo>
                    <a:pt x="0" y="4641"/>
                  </a:lnTo>
                  <a:lnTo>
                    <a:pt x="1535" y="4641"/>
                  </a:lnTo>
                  <a:lnTo>
                    <a:pt x="1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8"/>
            <p:cNvSpPr/>
            <p:nvPr/>
          </p:nvSpPr>
          <p:spPr>
            <a:xfrm>
              <a:off x="3517163" y="3611500"/>
              <a:ext cx="138725" cy="138725"/>
            </a:xfrm>
            <a:custGeom>
              <a:avLst/>
              <a:gdLst/>
              <a:ahLst/>
              <a:cxnLst/>
              <a:rect l="l" t="t" r="r" b="b"/>
              <a:pathLst>
                <a:path w="5549" h="5549" extrusionOk="0">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a:off x="3432088" y="3529950"/>
              <a:ext cx="304925" cy="300975"/>
            </a:xfrm>
            <a:custGeom>
              <a:avLst/>
              <a:gdLst/>
              <a:ahLst/>
              <a:cxnLst/>
              <a:rect l="l" t="t" r="r" b="b"/>
              <a:pathLst>
                <a:path w="12197" h="12039" extrusionOk="0">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8"/>
          <p:cNvGrpSpPr/>
          <p:nvPr/>
        </p:nvGrpSpPr>
        <p:grpSpPr>
          <a:xfrm>
            <a:off x="4096217" y="3240058"/>
            <a:ext cx="358472" cy="353846"/>
            <a:chOff x="4042288" y="3529850"/>
            <a:chExt cx="399100" cy="393950"/>
          </a:xfrm>
        </p:grpSpPr>
        <p:sp>
          <p:nvSpPr>
            <p:cNvPr id="1748" name="Google Shape;1748;p58"/>
            <p:cNvSpPr/>
            <p:nvPr/>
          </p:nvSpPr>
          <p:spPr>
            <a:xfrm>
              <a:off x="4042288" y="3553500"/>
              <a:ext cx="374675" cy="370300"/>
            </a:xfrm>
            <a:custGeom>
              <a:avLst/>
              <a:gdLst/>
              <a:ahLst/>
              <a:cxnLst/>
              <a:rect l="l" t="t" r="r" b="b"/>
              <a:pathLst>
                <a:path w="14987" h="14812" extrusionOk="0">
                  <a:moveTo>
                    <a:pt x="8061" y="4623"/>
                  </a:moveTo>
                  <a:cubicBezTo>
                    <a:pt x="8305" y="4623"/>
                    <a:pt x="8514" y="4833"/>
                    <a:pt x="8514" y="5095"/>
                  </a:cubicBezTo>
                  <a:cubicBezTo>
                    <a:pt x="8514" y="5339"/>
                    <a:pt x="8305" y="5549"/>
                    <a:pt x="8061" y="5549"/>
                  </a:cubicBezTo>
                  <a:lnTo>
                    <a:pt x="4362" y="5549"/>
                  </a:lnTo>
                  <a:cubicBezTo>
                    <a:pt x="4100" y="5549"/>
                    <a:pt x="3909" y="5339"/>
                    <a:pt x="3909" y="5095"/>
                  </a:cubicBezTo>
                  <a:cubicBezTo>
                    <a:pt x="3909" y="4833"/>
                    <a:pt x="4100" y="4623"/>
                    <a:pt x="4362" y="4623"/>
                  </a:cubicBezTo>
                  <a:close/>
                  <a:moveTo>
                    <a:pt x="11759" y="6473"/>
                  </a:moveTo>
                  <a:cubicBezTo>
                    <a:pt x="12004" y="6473"/>
                    <a:pt x="12213" y="6682"/>
                    <a:pt x="12213" y="6926"/>
                  </a:cubicBezTo>
                  <a:cubicBezTo>
                    <a:pt x="12213" y="7189"/>
                    <a:pt x="12004" y="7398"/>
                    <a:pt x="11759" y="7398"/>
                  </a:cubicBezTo>
                  <a:lnTo>
                    <a:pt x="4362" y="7398"/>
                  </a:lnTo>
                  <a:cubicBezTo>
                    <a:pt x="4100" y="7398"/>
                    <a:pt x="3909" y="7189"/>
                    <a:pt x="3909" y="6926"/>
                  </a:cubicBezTo>
                  <a:cubicBezTo>
                    <a:pt x="3909" y="6682"/>
                    <a:pt x="4100" y="6473"/>
                    <a:pt x="4362" y="6473"/>
                  </a:cubicBezTo>
                  <a:close/>
                  <a:moveTo>
                    <a:pt x="11759" y="8322"/>
                  </a:moveTo>
                  <a:cubicBezTo>
                    <a:pt x="12004" y="8322"/>
                    <a:pt x="12213" y="8531"/>
                    <a:pt x="12213" y="8776"/>
                  </a:cubicBezTo>
                  <a:cubicBezTo>
                    <a:pt x="12213" y="9038"/>
                    <a:pt x="12004" y="9247"/>
                    <a:pt x="11759" y="9247"/>
                  </a:cubicBezTo>
                  <a:lnTo>
                    <a:pt x="4362" y="9247"/>
                  </a:lnTo>
                  <a:cubicBezTo>
                    <a:pt x="4100" y="9247"/>
                    <a:pt x="3909" y="9038"/>
                    <a:pt x="3909" y="8776"/>
                  </a:cubicBezTo>
                  <a:cubicBezTo>
                    <a:pt x="3909" y="8531"/>
                    <a:pt x="4100" y="8322"/>
                    <a:pt x="4362" y="8322"/>
                  </a:cubicBezTo>
                  <a:close/>
                  <a:moveTo>
                    <a:pt x="8061" y="10171"/>
                  </a:moveTo>
                  <a:cubicBezTo>
                    <a:pt x="8305" y="10171"/>
                    <a:pt x="8514" y="10381"/>
                    <a:pt x="8514" y="10625"/>
                  </a:cubicBezTo>
                  <a:cubicBezTo>
                    <a:pt x="8514" y="10887"/>
                    <a:pt x="8305" y="11097"/>
                    <a:pt x="8061" y="11097"/>
                  </a:cubicBezTo>
                  <a:lnTo>
                    <a:pt x="4362" y="11097"/>
                  </a:lnTo>
                  <a:cubicBezTo>
                    <a:pt x="4100" y="11097"/>
                    <a:pt x="3909" y="10887"/>
                    <a:pt x="3909" y="10625"/>
                  </a:cubicBezTo>
                  <a:cubicBezTo>
                    <a:pt x="3909" y="10381"/>
                    <a:pt x="4100" y="10171"/>
                    <a:pt x="4362" y="10171"/>
                  </a:cubicBezTo>
                  <a:close/>
                  <a:moveTo>
                    <a:pt x="7572" y="1"/>
                  </a:moveTo>
                  <a:cubicBezTo>
                    <a:pt x="3490" y="1"/>
                    <a:pt x="175" y="3316"/>
                    <a:pt x="175" y="7415"/>
                  </a:cubicBezTo>
                  <a:cubicBezTo>
                    <a:pt x="175" y="9334"/>
                    <a:pt x="925" y="11166"/>
                    <a:pt x="2234" y="12544"/>
                  </a:cubicBezTo>
                  <a:lnTo>
                    <a:pt x="350" y="13993"/>
                  </a:lnTo>
                  <a:cubicBezTo>
                    <a:pt x="1" y="14254"/>
                    <a:pt x="192" y="14812"/>
                    <a:pt x="629" y="14812"/>
                  </a:cubicBezTo>
                  <a:lnTo>
                    <a:pt x="7607" y="14812"/>
                  </a:lnTo>
                  <a:cubicBezTo>
                    <a:pt x="9578" y="14812"/>
                    <a:pt x="11427" y="14028"/>
                    <a:pt x="12823" y="12632"/>
                  </a:cubicBezTo>
                  <a:cubicBezTo>
                    <a:pt x="14219" y="11236"/>
                    <a:pt x="14986" y="9387"/>
                    <a:pt x="14986" y="7415"/>
                  </a:cubicBezTo>
                  <a:cubicBezTo>
                    <a:pt x="14986" y="6037"/>
                    <a:pt x="14603" y="4746"/>
                    <a:pt x="13958" y="3646"/>
                  </a:cubicBezTo>
                  <a:lnTo>
                    <a:pt x="12457" y="5147"/>
                  </a:lnTo>
                  <a:lnTo>
                    <a:pt x="10101" y="5619"/>
                  </a:lnTo>
                  <a:cubicBezTo>
                    <a:pt x="10060" y="5627"/>
                    <a:pt x="10018" y="5631"/>
                    <a:pt x="9978" y="5631"/>
                  </a:cubicBezTo>
                  <a:cubicBezTo>
                    <a:pt x="9597" y="5631"/>
                    <a:pt x="9290" y="5279"/>
                    <a:pt x="9369" y="4886"/>
                  </a:cubicBezTo>
                  <a:lnTo>
                    <a:pt x="9840" y="2530"/>
                  </a:lnTo>
                  <a:lnTo>
                    <a:pt x="11341" y="1029"/>
                  </a:lnTo>
                  <a:cubicBezTo>
                    <a:pt x="10241" y="385"/>
                    <a:pt x="8950" y="1"/>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8"/>
            <p:cNvSpPr/>
            <p:nvPr/>
          </p:nvSpPr>
          <p:spPr>
            <a:xfrm>
              <a:off x="4387263" y="3529850"/>
              <a:ext cx="54125" cy="53750"/>
            </a:xfrm>
            <a:custGeom>
              <a:avLst/>
              <a:gdLst/>
              <a:ahLst/>
              <a:cxnLst/>
              <a:rect l="l" t="t" r="r" b="b"/>
              <a:pathLst>
                <a:path w="2165" h="2150" extrusionOk="0">
                  <a:moveTo>
                    <a:pt x="952" y="0"/>
                  </a:moveTo>
                  <a:cubicBezTo>
                    <a:pt x="874" y="0"/>
                    <a:pt x="795" y="31"/>
                    <a:pt x="734" y="91"/>
                  </a:cubicBezTo>
                  <a:lnTo>
                    <a:pt x="1" y="842"/>
                  </a:lnTo>
                  <a:lnTo>
                    <a:pt x="1292" y="2150"/>
                  </a:lnTo>
                  <a:lnTo>
                    <a:pt x="2043" y="1400"/>
                  </a:lnTo>
                  <a:cubicBezTo>
                    <a:pt x="2164" y="1278"/>
                    <a:pt x="2164" y="1086"/>
                    <a:pt x="2043" y="964"/>
                  </a:cubicBezTo>
                  <a:lnTo>
                    <a:pt x="1171" y="91"/>
                  </a:lnTo>
                  <a:cubicBezTo>
                    <a:pt x="1109" y="31"/>
                    <a:pt x="1031" y="0"/>
                    <a:pt x="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8"/>
            <p:cNvSpPr/>
            <p:nvPr/>
          </p:nvSpPr>
          <p:spPr>
            <a:xfrm>
              <a:off x="4301363" y="3567000"/>
              <a:ext cx="102100" cy="102100"/>
            </a:xfrm>
            <a:custGeom>
              <a:avLst/>
              <a:gdLst/>
              <a:ahLst/>
              <a:cxnLst/>
              <a:rect l="l" t="t" r="r" b="b"/>
              <a:pathLst>
                <a:path w="4084" h="4084" extrusionOk="0">
                  <a:moveTo>
                    <a:pt x="2774" y="1"/>
                  </a:moveTo>
                  <a:lnTo>
                    <a:pt x="332" y="2443"/>
                  </a:lnTo>
                  <a:lnTo>
                    <a:pt x="1" y="4083"/>
                  </a:lnTo>
                  <a:lnTo>
                    <a:pt x="1641" y="3753"/>
                  </a:lnTo>
                  <a:lnTo>
                    <a:pt x="4083" y="1310"/>
                  </a:lnTo>
                  <a:lnTo>
                    <a:pt x="2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58"/>
          <p:cNvGrpSpPr/>
          <p:nvPr/>
        </p:nvGrpSpPr>
        <p:grpSpPr>
          <a:xfrm>
            <a:off x="4690129" y="3240148"/>
            <a:ext cx="354160" cy="353756"/>
            <a:chOff x="4703513" y="3529950"/>
            <a:chExt cx="394300" cy="393850"/>
          </a:xfrm>
        </p:grpSpPr>
        <p:sp>
          <p:nvSpPr>
            <p:cNvPr id="1752" name="Google Shape;1752;p58"/>
            <p:cNvSpPr/>
            <p:nvPr/>
          </p:nvSpPr>
          <p:spPr>
            <a:xfrm>
              <a:off x="4703513" y="3529950"/>
              <a:ext cx="328000" cy="328025"/>
            </a:xfrm>
            <a:custGeom>
              <a:avLst/>
              <a:gdLst/>
              <a:ahLst/>
              <a:cxnLst/>
              <a:rect l="l" t="t" r="r" b="b"/>
              <a:pathLst>
                <a:path w="13120" h="13121" extrusionOk="0">
                  <a:moveTo>
                    <a:pt x="7886" y="1"/>
                  </a:moveTo>
                  <a:cubicBezTo>
                    <a:pt x="3524" y="1"/>
                    <a:pt x="0" y="3525"/>
                    <a:pt x="0" y="7886"/>
                  </a:cubicBezTo>
                  <a:cubicBezTo>
                    <a:pt x="0" y="9822"/>
                    <a:pt x="715" y="11672"/>
                    <a:pt x="2006" y="13120"/>
                  </a:cubicBezTo>
                  <a:lnTo>
                    <a:pt x="4483" y="10625"/>
                  </a:lnTo>
                  <a:cubicBezTo>
                    <a:pt x="3803" y="10538"/>
                    <a:pt x="3280" y="9945"/>
                    <a:pt x="3280" y="9247"/>
                  </a:cubicBezTo>
                  <a:lnTo>
                    <a:pt x="3280" y="5130"/>
                  </a:lnTo>
                  <a:cubicBezTo>
                    <a:pt x="3280" y="4362"/>
                    <a:pt x="3908" y="3734"/>
                    <a:pt x="4676" y="3734"/>
                  </a:cubicBezTo>
                  <a:lnTo>
                    <a:pt x="11096" y="3734"/>
                  </a:lnTo>
                  <a:cubicBezTo>
                    <a:pt x="11183" y="3734"/>
                    <a:pt x="11270" y="3751"/>
                    <a:pt x="11357" y="3769"/>
                  </a:cubicBezTo>
                  <a:lnTo>
                    <a:pt x="13120" y="1990"/>
                  </a:lnTo>
                  <a:cubicBezTo>
                    <a:pt x="11671" y="699"/>
                    <a:pt x="9840" y="1"/>
                    <a:pt x="7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8"/>
            <p:cNvSpPr/>
            <p:nvPr/>
          </p:nvSpPr>
          <p:spPr>
            <a:xfrm>
              <a:off x="4864438" y="3652500"/>
              <a:ext cx="128250" cy="143075"/>
            </a:xfrm>
            <a:custGeom>
              <a:avLst/>
              <a:gdLst/>
              <a:ahLst/>
              <a:cxnLst/>
              <a:rect l="l" t="t" r="r" b="b"/>
              <a:pathLst>
                <a:path w="5130" h="5723" extrusionOk="0">
                  <a:moveTo>
                    <a:pt x="5078" y="0"/>
                  </a:moveTo>
                  <a:lnTo>
                    <a:pt x="0" y="5078"/>
                  </a:lnTo>
                  <a:cubicBezTo>
                    <a:pt x="18" y="5148"/>
                    <a:pt x="35" y="5199"/>
                    <a:pt x="35" y="5269"/>
                  </a:cubicBezTo>
                  <a:lnTo>
                    <a:pt x="35" y="5723"/>
                  </a:lnTo>
                  <a:lnTo>
                    <a:pt x="1135" y="4904"/>
                  </a:lnTo>
                  <a:cubicBezTo>
                    <a:pt x="1221" y="4834"/>
                    <a:pt x="1309" y="4816"/>
                    <a:pt x="1414" y="4816"/>
                  </a:cubicBezTo>
                  <a:lnTo>
                    <a:pt x="4659" y="4816"/>
                  </a:lnTo>
                  <a:cubicBezTo>
                    <a:pt x="4920" y="4816"/>
                    <a:pt x="5129" y="4606"/>
                    <a:pt x="5129" y="4345"/>
                  </a:cubicBezTo>
                  <a:lnTo>
                    <a:pt x="5129" y="228"/>
                  </a:lnTo>
                  <a:cubicBezTo>
                    <a:pt x="5129" y="140"/>
                    <a:pt x="5113" y="70"/>
                    <a:pt x="5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8"/>
            <p:cNvSpPr/>
            <p:nvPr/>
          </p:nvSpPr>
          <p:spPr>
            <a:xfrm>
              <a:off x="4808613" y="3646400"/>
              <a:ext cx="156150" cy="126500"/>
            </a:xfrm>
            <a:custGeom>
              <a:avLst/>
              <a:gdLst/>
              <a:ahLst/>
              <a:cxnLst/>
              <a:rect l="l" t="t" r="r" b="b"/>
              <a:pathLst>
                <a:path w="6246" h="5060" extrusionOk="0">
                  <a:moveTo>
                    <a:pt x="472" y="0"/>
                  </a:moveTo>
                  <a:cubicBezTo>
                    <a:pt x="209" y="0"/>
                    <a:pt x="0" y="210"/>
                    <a:pt x="0" y="472"/>
                  </a:cubicBezTo>
                  <a:lnTo>
                    <a:pt x="0" y="4589"/>
                  </a:lnTo>
                  <a:cubicBezTo>
                    <a:pt x="0" y="4850"/>
                    <a:pt x="209" y="5060"/>
                    <a:pt x="472" y="5060"/>
                  </a:cubicBezTo>
                  <a:lnTo>
                    <a:pt x="1205" y="5060"/>
                  </a:lnTo>
                  <a:lnTo>
                    <a:pt x="6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8"/>
            <p:cNvSpPr/>
            <p:nvPr/>
          </p:nvSpPr>
          <p:spPr>
            <a:xfrm>
              <a:off x="4769813" y="3595800"/>
              <a:ext cx="328000" cy="328000"/>
            </a:xfrm>
            <a:custGeom>
              <a:avLst/>
              <a:gdLst/>
              <a:ahLst/>
              <a:cxnLst/>
              <a:rect l="l" t="t" r="r" b="b"/>
              <a:pathLst>
                <a:path w="13120" h="13120" extrusionOk="0">
                  <a:moveTo>
                    <a:pt x="11131" y="0"/>
                  </a:moveTo>
                  <a:lnTo>
                    <a:pt x="9526" y="1605"/>
                  </a:lnTo>
                  <a:cubicBezTo>
                    <a:pt x="9717" y="1850"/>
                    <a:pt x="9840" y="2164"/>
                    <a:pt x="9840" y="2496"/>
                  </a:cubicBezTo>
                  <a:lnTo>
                    <a:pt x="9840" y="6613"/>
                  </a:lnTo>
                  <a:cubicBezTo>
                    <a:pt x="9840" y="7381"/>
                    <a:pt x="9212" y="7991"/>
                    <a:pt x="8444" y="7991"/>
                  </a:cubicBezTo>
                  <a:lnTo>
                    <a:pt x="5355" y="7991"/>
                  </a:lnTo>
                  <a:lnTo>
                    <a:pt x="3629" y="9300"/>
                  </a:lnTo>
                  <a:cubicBezTo>
                    <a:pt x="3547" y="9362"/>
                    <a:pt x="3455" y="9390"/>
                    <a:pt x="3365" y="9390"/>
                  </a:cubicBezTo>
                  <a:cubicBezTo>
                    <a:pt x="3125" y="9390"/>
                    <a:pt x="2896" y="9195"/>
                    <a:pt x="2896" y="8916"/>
                  </a:cubicBezTo>
                  <a:lnTo>
                    <a:pt x="2896" y="8235"/>
                  </a:lnTo>
                  <a:lnTo>
                    <a:pt x="0" y="11131"/>
                  </a:lnTo>
                  <a:cubicBezTo>
                    <a:pt x="1447" y="12422"/>
                    <a:pt x="3280" y="13120"/>
                    <a:pt x="5234" y="13120"/>
                  </a:cubicBezTo>
                  <a:cubicBezTo>
                    <a:pt x="9595" y="13120"/>
                    <a:pt x="13120" y="9596"/>
                    <a:pt x="13120" y="5252"/>
                  </a:cubicBezTo>
                  <a:cubicBezTo>
                    <a:pt x="13120" y="3298"/>
                    <a:pt x="12404" y="1449"/>
                    <a:pt x="11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p58"/>
          <p:cNvGrpSpPr/>
          <p:nvPr/>
        </p:nvGrpSpPr>
        <p:grpSpPr>
          <a:xfrm>
            <a:off x="5276564" y="3240148"/>
            <a:ext cx="361638" cy="353756"/>
            <a:chOff x="5356413" y="3529950"/>
            <a:chExt cx="402625" cy="393850"/>
          </a:xfrm>
        </p:grpSpPr>
        <p:sp>
          <p:nvSpPr>
            <p:cNvPr id="1757" name="Google Shape;1757;p58"/>
            <p:cNvSpPr/>
            <p:nvPr/>
          </p:nvSpPr>
          <p:spPr>
            <a:xfrm>
              <a:off x="5474638" y="3529950"/>
              <a:ext cx="284400" cy="300975"/>
            </a:xfrm>
            <a:custGeom>
              <a:avLst/>
              <a:gdLst/>
              <a:ahLst/>
              <a:cxnLst/>
              <a:rect l="l" t="t" r="r" b="b"/>
              <a:pathLst>
                <a:path w="11376" h="12039" extrusionOk="0">
                  <a:moveTo>
                    <a:pt x="5181" y="1"/>
                  </a:moveTo>
                  <a:cubicBezTo>
                    <a:pt x="2983" y="1"/>
                    <a:pt x="1064" y="1187"/>
                    <a:pt x="0" y="2948"/>
                  </a:cubicBezTo>
                  <a:cubicBezTo>
                    <a:pt x="470" y="2862"/>
                    <a:pt x="959" y="2792"/>
                    <a:pt x="1466" y="2792"/>
                  </a:cubicBezTo>
                  <a:cubicBezTo>
                    <a:pt x="5286" y="2792"/>
                    <a:pt x="8409" y="5914"/>
                    <a:pt x="8409" y="9736"/>
                  </a:cubicBezTo>
                  <a:cubicBezTo>
                    <a:pt x="8409" y="10538"/>
                    <a:pt x="8270" y="11306"/>
                    <a:pt x="8007" y="12039"/>
                  </a:cubicBezTo>
                  <a:lnTo>
                    <a:pt x="10747" y="12039"/>
                  </a:lnTo>
                  <a:cubicBezTo>
                    <a:pt x="11182" y="12039"/>
                    <a:pt x="11375" y="11480"/>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8"/>
            <p:cNvSpPr/>
            <p:nvPr/>
          </p:nvSpPr>
          <p:spPr>
            <a:xfrm>
              <a:off x="5447138" y="3732325"/>
              <a:ext cx="109500" cy="59350"/>
            </a:xfrm>
            <a:custGeom>
              <a:avLst/>
              <a:gdLst/>
              <a:ahLst/>
              <a:cxnLst/>
              <a:rect l="l" t="t" r="r" b="b"/>
              <a:pathLst>
                <a:path w="4380" h="2374" extrusionOk="0">
                  <a:moveTo>
                    <a:pt x="1187" y="1"/>
                  </a:moveTo>
                  <a:lnTo>
                    <a:pt x="0" y="1187"/>
                  </a:lnTo>
                  <a:lnTo>
                    <a:pt x="1187" y="2373"/>
                  </a:lnTo>
                  <a:lnTo>
                    <a:pt x="1187" y="2076"/>
                  </a:lnTo>
                  <a:cubicBezTo>
                    <a:pt x="1187" y="1832"/>
                    <a:pt x="1396" y="1623"/>
                    <a:pt x="1658" y="1623"/>
                  </a:cubicBezTo>
                  <a:cubicBezTo>
                    <a:pt x="1711" y="1629"/>
                    <a:pt x="1771" y="1631"/>
                    <a:pt x="1838" y="1631"/>
                  </a:cubicBezTo>
                  <a:cubicBezTo>
                    <a:pt x="1979" y="1631"/>
                    <a:pt x="2152" y="1622"/>
                    <a:pt x="2349" y="1622"/>
                  </a:cubicBezTo>
                  <a:cubicBezTo>
                    <a:pt x="2896" y="1622"/>
                    <a:pt x="3627" y="1691"/>
                    <a:pt x="4380" y="2216"/>
                  </a:cubicBezTo>
                  <a:cubicBezTo>
                    <a:pt x="3822" y="1309"/>
                    <a:pt x="2792" y="699"/>
                    <a:pt x="1640" y="699"/>
                  </a:cubicBezTo>
                  <a:cubicBezTo>
                    <a:pt x="1396" y="699"/>
                    <a:pt x="1187" y="489"/>
                    <a:pt x="1187" y="245"/>
                  </a:cubicBezTo>
                  <a:lnTo>
                    <a:pt x="1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8"/>
            <p:cNvSpPr/>
            <p:nvPr/>
          </p:nvSpPr>
          <p:spPr>
            <a:xfrm>
              <a:off x="5356413" y="3622850"/>
              <a:ext cx="305325" cy="300950"/>
            </a:xfrm>
            <a:custGeom>
              <a:avLst/>
              <a:gdLst/>
              <a:ahLst/>
              <a:cxnLst/>
              <a:rect l="l" t="t" r="r" b="b"/>
              <a:pathLst>
                <a:path w="12213" h="12038" extrusionOk="0">
                  <a:moveTo>
                    <a:pt x="5272" y="2800"/>
                  </a:moveTo>
                  <a:cubicBezTo>
                    <a:pt x="5509" y="2800"/>
                    <a:pt x="5741" y="2980"/>
                    <a:pt x="5741" y="3263"/>
                  </a:cubicBezTo>
                  <a:lnTo>
                    <a:pt x="5741" y="4187"/>
                  </a:lnTo>
                  <a:cubicBezTo>
                    <a:pt x="6700" y="4292"/>
                    <a:pt x="7572" y="4729"/>
                    <a:pt x="8218" y="5374"/>
                  </a:cubicBezTo>
                  <a:cubicBezTo>
                    <a:pt x="9265" y="6420"/>
                    <a:pt x="9440" y="7485"/>
                    <a:pt x="9440" y="8793"/>
                  </a:cubicBezTo>
                  <a:cubicBezTo>
                    <a:pt x="9440" y="9037"/>
                    <a:pt x="9230" y="9247"/>
                    <a:pt x="8968" y="9247"/>
                  </a:cubicBezTo>
                  <a:cubicBezTo>
                    <a:pt x="8758" y="9247"/>
                    <a:pt x="8567" y="9107"/>
                    <a:pt x="8532" y="8881"/>
                  </a:cubicBezTo>
                  <a:cubicBezTo>
                    <a:pt x="8288" y="7746"/>
                    <a:pt x="7258" y="6927"/>
                    <a:pt x="6107" y="6927"/>
                  </a:cubicBezTo>
                  <a:lnTo>
                    <a:pt x="5741" y="6927"/>
                  </a:lnTo>
                  <a:lnTo>
                    <a:pt x="5741" y="7869"/>
                  </a:lnTo>
                  <a:cubicBezTo>
                    <a:pt x="5741" y="8152"/>
                    <a:pt x="5518" y="8339"/>
                    <a:pt x="5282" y="8339"/>
                  </a:cubicBezTo>
                  <a:cubicBezTo>
                    <a:pt x="5168" y="8339"/>
                    <a:pt x="5052" y="8296"/>
                    <a:pt x="4955" y="8200"/>
                  </a:cubicBezTo>
                  <a:lnTo>
                    <a:pt x="2652" y="5897"/>
                  </a:lnTo>
                  <a:cubicBezTo>
                    <a:pt x="2461" y="5706"/>
                    <a:pt x="2461" y="5427"/>
                    <a:pt x="2652" y="5234"/>
                  </a:cubicBezTo>
                  <a:lnTo>
                    <a:pt x="4955" y="2931"/>
                  </a:lnTo>
                  <a:cubicBezTo>
                    <a:pt x="5045" y="2841"/>
                    <a:pt x="5159" y="2800"/>
                    <a:pt x="5272" y="2800"/>
                  </a:cubicBezTo>
                  <a:close/>
                  <a:moveTo>
                    <a:pt x="6195" y="0"/>
                  </a:moveTo>
                  <a:cubicBezTo>
                    <a:pt x="2880" y="0"/>
                    <a:pt x="175" y="2705"/>
                    <a:pt x="175" y="6020"/>
                  </a:cubicBezTo>
                  <a:cubicBezTo>
                    <a:pt x="175" y="7555"/>
                    <a:pt x="751" y="9021"/>
                    <a:pt x="1780" y="10119"/>
                  </a:cubicBezTo>
                  <a:lnTo>
                    <a:pt x="349" y="11219"/>
                  </a:lnTo>
                  <a:cubicBezTo>
                    <a:pt x="0" y="11480"/>
                    <a:pt x="193" y="12038"/>
                    <a:pt x="629" y="12038"/>
                  </a:cubicBezTo>
                  <a:lnTo>
                    <a:pt x="6211" y="12038"/>
                  </a:lnTo>
                  <a:cubicBezTo>
                    <a:pt x="7816" y="12038"/>
                    <a:pt x="9317" y="11410"/>
                    <a:pt x="10451" y="10277"/>
                  </a:cubicBezTo>
                  <a:cubicBezTo>
                    <a:pt x="11585" y="9142"/>
                    <a:pt x="12213" y="7625"/>
                    <a:pt x="12213" y="6020"/>
                  </a:cubicBezTo>
                  <a:cubicBezTo>
                    <a:pt x="12213" y="2705"/>
                    <a:pt x="9509" y="0"/>
                    <a:pt x="6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8"/>
          <p:cNvGrpSpPr/>
          <p:nvPr/>
        </p:nvGrpSpPr>
        <p:grpSpPr>
          <a:xfrm>
            <a:off x="5866951" y="3240148"/>
            <a:ext cx="357686" cy="353756"/>
            <a:chOff x="6013713" y="3529950"/>
            <a:chExt cx="398225" cy="393850"/>
          </a:xfrm>
        </p:grpSpPr>
        <p:sp>
          <p:nvSpPr>
            <p:cNvPr id="1761" name="Google Shape;1761;p58"/>
            <p:cNvSpPr/>
            <p:nvPr/>
          </p:nvSpPr>
          <p:spPr>
            <a:xfrm>
              <a:off x="6157188" y="3645975"/>
              <a:ext cx="23175" cy="23125"/>
            </a:xfrm>
            <a:custGeom>
              <a:avLst/>
              <a:gdLst/>
              <a:ahLst/>
              <a:cxnLst/>
              <a:rect l="l" t="t" r="r" b="b"/>
              <a:pathLst>
                <a:path w="927" h="925" extrusionOk="0">
                  <a:moveTo>
                    <a:pt x="1" y="0"/>
                  </a:moveTo>
                  <a:lnTo>
                    <a:pt x="1" y="924"/>
                  </a:lnTo>
                  <a:lnTo>
                    <a:pt x="926" y="924"/>
                  </a:lnTo>
                  <a:lnTo>
                    <a:pt x="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8"/>
            <p:cNvSpPr/>
            <p:nvPr/>
          </p:nvSpPr>
          <p:spPr>
            <a:xfrm>
              <a:off x="6249238" y="3645975"/>
              <a:ext cx="23125" cy="23125"/>
            </a:xfrm>
            <a:custGeom>
              <a:avLst/>
              <a:gdLst/>
              <a:ahLst/>
              <a:cxnLst/>
              <a:rect l="l" t="t" r="r" b="b"/>
              <a:pathLst>
                <a:path w="925" h="925"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8"/>
            <p:cNvSpPr/>
            <p:nvPr/>
          </p:nvSpPr>
          <p:spPr>
            <a:xfrm>
              <a:off x="6013713" y="3529950"/>
              <a:ext cx="398225" cy="393850"/>
            </a:xfrm>
            <a:custGeom>
              <a:avLst/>
              <a:gdLst/>
              <a:ahLst/>
              <a:cxnLst/>
              <a:rect l="l" t="t" r="r" b="b"/>
              <a:pathLst>
                <a:path w="15929" h="15754" extrusionOk="0">
                  <a:moveTo>
                    <a:pt x="7119" y="3716"/>
                  </a:moveTo>
                  <a:cubicBezTo>
                    <a:pt x="7380" y="3716"/>
                    <a:pt x="7589" y="3925"/>
                    <a:pt x="7589" y="4188"/>
                  </a:cubicBezTo>
                  <a:lnTo>
                    <a:pt x="7589" y="6037"/>
                  </a:lnTo>
                  <a:cubicBezTo>
                    <a:pt x="7589" y="7310"/>
                    <a:pt x="6542" y="8340"/>
                    <a:pt x="5269" y="8340"/>
                  </a:cubicBezTo>
                  <a:cubicBezTo>
                    <a:pt x="5025" y="8340"/>
                    <a:pt x="4816" y="8131"/>
                    <a:pt x="4816" y="7886"/>
                  </a:cubicBezTo>
                  <a:cubicBezTo>
                    <a:pt x="4816" y="7624"/>
                    <a:pt x="5025" y="7415"/>
                    <a:pt x="5269" y="7415"/>
                  </a:cubicBezTo>
                  <a:cubicBezTo>
                    <a:pt x="5879" y="7415"/>
                    <a:pt x="6386" y="7031"/>
                    <a:pt x="6577" y="6491"/>
                  </a:cubicBezTo>
                  <a:lnTo>
                    <a:pt x="5269" y="6491"/>
                  </a:lnTo>
                  <a:cubicBezTo>
                    <a:pt x="5025" y="6491"/>
                    <a:pt x="4816" y="6281"/>
                    <a:pt x="4816" y="6037"/>
                  </a:cubicBezTo>
                  <a:lnTo>
                    <a:pt x="4816" y="4188"/>
                  </a:lnTo>
                  <a:cubicBezTo>
                    <a:pt x="4816" y="3925"/>
                    <a:pt x="5025" y="3716"/>
                    <a:pt x="5269" y="3716"/>
                  </a:cubicBezTo>
                  <a:close/>
                  <a:moveTo>
                    <a:pt x="10817" y="3716"/>
                  </a:moveTo>
                  <a:cubicBezTo>
                    <a:pt x="11062" y="3716"/>
                    <a:pt x="11271" y="3925"/>
                    <a:pt x="11271" y="4188"/>
                  </a:cubicBezTo>
                  <a:lnTo>
                    <a:pt x="11271" y="6037"/>
                  </a:lnTo>
                  <a:cubicBezTo>
                    <a:pt x="11271" y="7310"/>
                    <a:pt x="10241" y="8340"/>
                    <a:pt x="8968" y="8340"/>
                  </a:cubicBezTo>
                  <a:cubicBezTo>
                    <a:pt x="8706" y="8340"/>
                    <a:pt x="8514" y="8131"/>
                    <a:pt x="8514" y="7886"/>
                  </a:cubicBezTo>
                  <a:cubicBezTo>
                    <a:pt x="8514" y="7624"/>
                    <a:pt x="8706" y="7415"/>
                    <a:pt x="8968" y="7415"/>
                  </a:cubicBezTo>
                  <a:cubicBezTo>
                    <a:pt x="9561" y="7415"/>
                    <a:pt x="10085" y="7031"/>
                    <a:pt x="10276" y="6491"/>
                  </a:cubicBezTo>
                  <a:lnTo>
                    <a:pt x="8968" y="6491"/>
                  </a:lnTo>
                  <a:cubicBezTo>
                    <a:pt x="8706" y="6491"/>
                    <a:pt x="8496" y="6281"/>
                    <a:pt x="8496" y="6037"/>
                  </a:cubicBezTo>
                  <a:lnTo>
                    <a:pt x="8496" y="4188"/>
                  </a:lnTo>
                  <a:cubicBezTo>
                    <a:pt x="8496" y="3925"/>
                    <a:pt x="8706" y="3716"/>
                    <a:pt x="8968" y="3716"/>
                  </a:cubicBezTo>
                  <a:close/>
                  <a:moveTo>
                    <a:pt x="10817" y="9264"/>
                  </a:moveTo>
                  <a:cubicBezTo>
                    <a:pt x="11062" y="9264"/>
                    <a:pt x="11271" y="9473"/>
                    <a:pt x="11271" y="9718"/>
                  </a:cubicBezTo>
                  <a:cubicBezTo>
                    <a:pt x="11271" y="9980"/>
                    <a:pt x="11062" y="10189"/>
                    <a:pt x="10817" y="10189"/>
                  </a:cubicBezTo>
                  <a:lnTo>
                    <a:pt x="5269" y="10189"/>
                  </a:lnTo>
                  <a:cubicBezTo>
                    <a:pt x="5025" y="10189"/>
                    <a:pt x="4816" y="9980"/>
                    <a:pt x="4816" y="9718"/>
                  </a:cubicBezTo>
                  <a:cubicBezTo>
                    <a:pt x="4816" y="9473"/>
                    <a:pt x="5025" y="9264"/>
                    <a:pt x="5269" y="9264"/>
                  </a:cubicBezTo>
                  <a:close/>
                  <a:moveTo>
                    <a:pt x="10817" y="11113"/>
                  </a:moveTo>
                  <a:cubicBezTo>
                    <a:pt x="11062" y="11113"/>
                    <a:pt x="11271" y="11323"/>
                    <a:pt x="11271" y="11567"/>
                  </a:cubicBezTo>
                  <a:cubicBezTo>
                    <a:pt x="11271" y="11829"/>
                    <a:pt x="11062" y="12039"/>
                    <a:pt x="10817" y="12039"/>
                  </a:cubicBezTo>
                  <a:lnTo>
                    <a:pt x="5269" y="12039"/>
                  </a:lnTo>
                  <a:cubicBezTo>
                    <a:pt x="5025" y="12039"/>
                    <a:pt x="4816" y="11829"/>
                    <a:pt x="4816" y="11567"/>
                  </a:cubicBezTo>
                  <a:cubicBezTo>
                    <a:pt x="4816" y="11323"/>
                    <a:pt x="5025" y="11113"/>
                    <a:pt x="5269" y="11113"/>
                  </a:cubicBezTo>
                  <a:close/>
                  <a:moveTo>
                    <a:pt x="8043" y="1"/>
                  </a:moveTo>
                  <a:cubicBezTo>
                    <a:pt x="3681" y="1"/>
                    <a:pt x="157" y="3525"/>
                    <a:pt x="157" y="7886"/>
                  </a:cubicBezTo>
                  <a:cubicBezTo>
                    <a:pt x="157" y="9927"/>
                    <a:pt x="959" y="11899"/>
                    <a:pt x="2390" y="13365"/>
                  </a:cubicBezTo>
                  <a:lnTo>
                    <a:pt x="350" y="14935"/>
                  </a:lnTo>
                  <a:cubicBezTo>
                    <a:pt x="1" y="15196"/>
                    <a:pt x="192" y="15754"/>
                    <a:pt x="629" y="15754"/>
                  </a:cubicBezTo>
                  <a:lnTo>
                    <a:pt x="8078" y="15754"/>
                  </a:lnTo>
                  <a:cubicBezTo>
                    <a:pt x="12404" y="15737"/>
                    <a:pt x="15928" y="12230"/>
                    <a:pt x="15928" y="7886"/>
                  </a:cubicBezTo>
                  <a:cubicBezTo>
                    <a:pt x="15928" y="3525"/>
                    <a:pt x="12404" y="1"/>
                    <a:pt x="8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58"/>
          <p:cNvGrpSpPr/>
          <p:nvPr/>
        </p:nvGrpSpPr>
        <p:grpSpPr>
          <a:xfrm>
            <a:off x="6460863" y="3240148"/>
            <a:ext cx="353756" cy="353756"/>
            <a:chOff x="6674938" y="3529950"/>
            <a:chExt cx="393850" cy="393850"/>
          </a:xfrm>
        </p:grpSpPr>
        <p:sp>
          <p:nvSpPr>
            <p:cNvPr id="1765" name="Google Shape;1765;p58"/>
            <p:cNvSpPr/>
            <p:nvPr/>
          </p:nvSpPr>
          <p:spPr>
            <a:xfrm>
              <a:off x="6674938" y="3529950"/>
              <a:ext cx="138250" cy="122575"/>
            </a:xfrm>
            <a:custGeom>
              <a:avLst/>
              <a:gdLst/>
              <a:ahLst/>
              <a:cxnLst/>
              <a:rect l="l" t="t" r="r" b="b"/>
              <a:pathLst>
                <a:path w="5530" h="4903" extrusionOk="0">
                  <a:moveTo>
                    <a:pt x="0" y="1"/>
                  </a:moveTo>
                  <a:lnTo>
                    <a:pt x="0" y="3699"/>
                  </a:lnTo>
                  <a:lnTo>
                    <a:pt x="4117" y="3699"/>
                  </a:lnTo>
                  <a:cubicBezTo>
                    <a:pt x="4239" y="3699"/>
                    <a:pt x="4362" y="3734"/>
                    <a:pt x="4448" y="3821"/>
                  </a:cubicBezTo>
                  <a:lnTo>
                    <a:pt x="5530" y="4902"/>
                  </a:lnTo>
                  <a:lnTo>
                    <a:pt x="5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8"/>
            <p:cNvSpPr/>
            <p:nvPr/>
          </p:nvSpPr>
          <p:spPr>
            <a:xfrm>
              <a:off x="6930513" y="3553925"/>
              <a:ext cx="138275" cy="122600"/>
            </a:xfrm>
            <a:custGeom>
              <a:avLst/>
              <a:gdLst/>
              <a:ahLst/>
              <a:cxnLst/>
              <a:rect l="l" t="t" r="r" b="b"/>
              <a:pathLst>
                <a:path w="5531" h="4904" extrusionOk="0">
                  <a:moveTo>
                    <a:pt x="1" y="1"/>
                  </a:moveTo>
                  <a:lnTo>
                    <a:pt x="1" y="4904"/>
                  </a:lnTo>
                  <a:lnTo>
                    <a:pt x="1082" y="3857"/>
                  </a:lnTo>
                  <a:cubicBezTo>
                    <a:pt x="1169" y="3769"/>
                    <a:pt x="1292" y="3717"/>
                    <a:pt x="1413" y="3717"/>
                  </a:cubicBezTo>
                  <a:lnTo>
                    <a:pt x="5530" y="3717"/>
                  </a:lnTo>
                  <a:lnTo>
                    <a:pt x="5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8"/>
            <p:cNvSpPr/>
            <p:nvPr/>
          </p:nvSpPr>
          <p:spPr>
            <a:xfrm>
              <a:off x="6721588" y="3738450"/>
              <a:ext cx="161850" cy="115575"/>
            </a:xfrm>
            <a:custGeom>
              <a:avLst/>
              <a:gdLst/>
              <a:ahLst/>
              <a:cxnLst/>
              <a:rect l="l" t="t" r="r" b="b"/>
              <a:pathLst>
                <a:path w="6474" h="4623" extrusionOk="0">
                  <a:moveTo>
                    <a:pt x="175" y="0"/>
                  </a:moveTo>
                  <a:cubicBezTo>
                    <a:pt x="70" y="454"/>
                    <a:pt x="0" y="924"/>
                    <a:pt x="0" y="1413"/>
                  </a:cubicBezTo>
                  <a:cubicBezTo>
                    <a:pt x="0" y="2599"/>
                    <a:pt x="349" y="3699"/>
                    <a:pt x="942" y="4623"/>
                  </a:cubicBezTo>
                  <a:lnTo>
                    <a:pt x="5706" y="4623"/>
                  </a:lnTo>
                  <a:cubicBezTo>
                    <a:pt x="6124" y="4623"/>
                    <a:pt x="6473" y="4274"/>
                    <a:pt x="6473" y="3855"/>
                  </a:cubicBezTo>
                  <a:lnTo>
                    <a:pt x="6473" y="3541"/>
                  </a:lnTo>
                  <a:cubicBezTo>
                    <a:pt x="6473" y="3122"/>
                    <a:pt x="6124" y="2773"/>
                    <a:pt x="5706" y="2773"/>
                  </a:cubicBezTo>
                  <a:lnTo>
                    <a:pt x="4136" y="2773"/>
                  </a:lnTo>
                  <a:cubicBezTo>
                    <a:pt x="3873" y="2773"/>
                    <a:pt x="3664" y="2564"/>
                    <a:pt x="3664" y="2303"/>
                  </a:cubicBezTo>
                  <a:lnTo>
                    <a:pt x="3664" y="768"/>
                  </a:lnTo>
                  <a:cubicBezTo>
                    <a:pt x="3664" y="349"/>
                    <a:pt x="3333" y="0"/>
                    <a:pt x="2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8"/>
            <p:cNvSpPr/>
            <p:nvPr/>
          </p:nvSpPr>
          <p:spPr>
            <a:xfrm>
              <a:off x="6883413" y="3624175"/>
              <a:ext cx="138275" cy="206750"/>
            </a:xfrm>
            <a:custGeom>
              <a:avLst/>
              <a:gdLst/>
              <a:ahLst/>
              <a:cxnLst/>
              <a:rect l="l" t="t" r="r" b="b"/>
              <a:pathLst>
                <a:path w="5531" h="8270" extrusionOk="0">
                  <a:moveTo>
                    <a:pt x="0" y="0"/>
                  </a:moveTo>
                  <a:lnTo>
                    <a:pt x="0" y="3803"/>
                  </a:lnTo>
                  <a:cubicBezTo>
                    <a:pt x="0" y="4222"/>
                    <a:pt x="349" y="4571"/>
                    <a:pt x="768" y="4571"/>
                  </a:cubicBezTo>
                  <a:lnTo>
                    <a:pt x="2303" y="4571"/>
                  </a:lnTo>
                  <a:cubicBezTo>
                    <a:pt x="2564" y="4571"/>
                    <a:pt x="2774" y="4780"/>
                    <a:pt x="2774" y="5041"/>
                  </a:cubicBezTo>
                  <a:lnTo>
                    <a:pt x="2774" y="7502"/>
                  </a:lnTo>
                  <a:cubicBezTo>
                    <a:pt x="2774" y="7921"/>
                    <a:pt x="3106" y="8270"/>
                    <a:pt x="3541" y="8270"/>
                  </a:cubicBezTo>
                  <a:lnTo>
                    <a:pt x="5095" y="8270"/>
                  </a:lnTo>
                  <a:cubicBezTo>
                    <a:pt x="5374" y="7554"/>
                    <a:pt x="5530" y="6786"/>
                    <a:pt x="5530" y="5984"/>
                  </a:cubicBezTo>
                  <a:cubicBezTo>
                    <a:pt x="5530" y="4378"/>
                    <a:pt x="4902" y="2913"/>
                    <a:pt x="3855" y="1831"/>
                  </a:cubicBezTo>
                  <a:lnTo>
                    <a:pt x="3471" y="1831"/>
                  </a:lnTo>
                  <a:lnTo>
                    <a:pt x="1727" y="3524"/>
                  </a:lnTo>
                  <a:cubicBezTo>
                    <a:pt x="1639" y="3612"/>
                    <a:pt x="1530" y="3652"/>
                    <a:pt x="1422" y="3652"/>
                  </a:cubicBezTo>
                  <a:cubicBezTo>
                    <a:pt x="1188" y="3652"/>
                    <a:pt x="959" y="3467"/>
                    <a:pt x="959" y="3192"/>
                  </a:cubicBezTo>
                  <a:lnTo>
                    <a:pt x="959" y="156"/>
                  </a:lnTo>
                  <a:cubicBezTo>
                    <a:pt x="645" y="87"/>
                    <a:pt x="331" y="3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8"/>
            <p:cNvSpPr/>
            <p:nvPr/>
          </p:nvSpPr>
          <p:spPr>
            <a:xfrm>
              <a:off x="6733788" y="3624175"/>
              <a:ext cx="264800" cy="299625"/>
            </a:xfrm>
            <a:custGeom>
              <a:avLst/>
              <a:gdLst/>
              <a:ahLst/>
              <a:cxnLst/>
              <a:rect l="l" t="t" r="r" b="b"/>
              <a:pathLst>
                <a:path w="10592" h="11985" extrusionOk="0">
                  <a:moveTo>
                    <a:pt x="5060" y="0"/>
                  </a:moveTo>
                  <a:cubicBezTo>
                    <a:pt x="4729" y="35"/>
                    <a:pt x="4415" y="87"/>
                    <a:pt x="4101" y="156"/>
                  </a:cubicBezTo>
                  <a:lnTo>
                    <a:pt x="4101" y="2233"/>
                  </a:lnTo>
                  <a:cubicBezTo>
                    <a:pt x="4101" y="2507"/>
                    <a:pt x="3873" y="2692"/>
                    <a:pt x="3633" y="2692"/>
                  </a:cubicBezTo>
                  <a:cubicBezTo>
                    <a:pt x="3522" y="2692"/>
                    <a:pt x="3409" y="2652"/>
                    <a:pt x="3315" y="2564"/>
                  </a:cubicBezTo>
                  <a:lnTo>
                    <a:pt x="1920" y="1186"/>
                  </a:lnTo>
                  <a:cubicBezTo>
                    <a:pt x="1082" y="1815"/>
                    <a:pt x="419" y="2669"/>
                    <a:pt x="1" y="3646"/>
                  </a:cubicBezTo>
                  <a:lnTo>
                    <a:pt x="2408" y="3646"/>
                  </a:lnTo>
                  <a:cubicBezTo>
                    <a:pt x="3350" y="3646"/>
                    <a:pt x="4101" y="4413"/>
                    <a:pt x="4101" y="5339"/>
                  </a:cubicBezTo>
                  <a:lnTo>
                    <a:pt x="4101" y="6420"/>
                  </a:lnTo>
                  <a:lnTo>
                    <a:pt x="5218" y="6420"/>
                  </a:lnTo>
                  <a:cubicBezTo>
                    <a:pt x="6142" y="6420"/>
                    <a:pt x="6909" y="7170"/>
                    <a:pt x="6909" y="8112"/>
                  </a:cubicBezTo>
                  <a:lnTo>
                    <a:pt x="6909" y="8426"/>
                  </a:lnTo>
                  <a:cubicBezTo>
                    <a:pt x="6909" y="9351"/>
                    <a:pt x="6142" y="10119"/>
                    <a:pt x="5218" y="10119"/>
                  </a:cubicBezTo>
                  <a:lnTo>
                    <a:pt x="1170" y="10119"/>
                  </a:lnTo>
                  <a:cubicBezTo>
                    <a:pt x="2269" y="11270"/>
                    <a:pt x="3804" y="11985"/>
                    <a:pt x="5514" y="11985"/>
                  </a:cubicBezTo>
                  <a:cubicBezTo>
                    <a:pt x="7660" y="11985"/>
                    <a:pt x="9526" y="10868"/>
                    <a:pt x="10591" y="9194"/>
                  </a:cubicBezTo>
                  <a:lnTo>
                    <a:pt x="9526" y="9194"/>
                  </a:lnTo>
                  <a:cubicBezTo>
                    <a:pt x="8584" y="9194"/>
                    <a:pt x="7835" y="8426"/>
                    <a:pt x="7835" y="7502"/>
                  </a:cubicBezTo>
                  <a:lnTo>
                    <a:pt x="7835" y="5495"/>
                  </a:lnTo>
                  <a:lnTo>
                    <a:pt x="6753" y="5495"/>
                  </a:lnTo>
                  <a:cubicBezTo>
                    <a:pt x="5828" y="5495"/>
                    <a:pt x="5060" y="4727"/>
                    <a:pt x="5060" y="3803"/>
                  </a:cubicBezTo>
                  <a:lnTo>
                    <a:pt x="5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8"/>
          <p:cNvGrpSpPr/>
          <p:nvPr/>
        </p:nvGrpSpPr>
        <p:grpSpPr>
          <a:xfrm>
            <a:off x="7050846" y="3282049"/>
            <a:ext cx="354160" cy="270156"/>
            <a:chOff x="7331788" y="3576600"/>
            <a:chExt cx="394300" cy="300775"/>
          </a:xfrm>
        </p:grpSpPr>
        <p:sp>
          <p:nvSpPr>
            <p:cNvPr id="1771" name="Google Shape;1771;p58"/>
            <p:cNvSpPr/>
            <p:nvPr/>
          </p:nvSpPr>
          <p:spPr>
            <a:xfrm>
              <a:off x="7425113" y="3692200"/>
              <a:ext cx="15275" cy="23125"/>
            </a:xfrm>
            <a:custGeom>
              <a:avLst/>
              <a:gdLst/>
              <a:ahLst/>
              <a:cxnLst/>
              <a:rect l="l" t="t" r="r" b="b"/>
              <a:pathLst>
                <a:path w="611" h="925" extrusionOk="0">
                  <a:moveTo>
                    <a:pt x="1" y="1"/>
                  </a:moveTo>
                  <a:lnTo>
                    <a:pt x="1" y="925"/>
                  </a:lnTo>
                  <a:lnTo>
                    <a:pt x="610" y="47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8"/>
            <p:cNvSpPr/>
            <p:nvPr/>
          </p:nvSpPr>
          <p:spPr>
            <a:xfrm>
              <a:off x="7331788" y="3576600"/>
              <a:ext cx="394300" cy="300775"/>
            </a:xfrm>
            <a:custGeom>
              <a:avLst/>
              <a:gdLst/>
              <a:ahLst/>
              <a:cxnLst/>
              <a:rect l="l" t="t" r="r" b="b"/>
              <a:pathLst>
                <a:path w="15772" h="12031" extrusionOk="0">
                  <a:moveTo>
                    <a:pt x="6960" y="3699"/>
                  </a:moveTo>
                  <a:cubicBezTo>
                    <a:pt x="7223" y="3699"/>
                    <a:pt x="7432" y="3909"/>
                    <a:pt x="7432" y="4171"/>
                  </a:cubicBezTo>
                  <a:lnTo>
                    <a:pt x="7432" y="6020"/>
                  </a:lnTo>
                  <a:cubicBezTo>
                    <a:pt x="7432" y="6265"/>
                    <a:pt x="7223" y="6474"/>
                    <a:pt x="6960" y="6474"/>
                  </a:cubicBezTo>
                  <a:cubicBezTo>
                    <a:pt x="6699" y="6474"/>
                    <a:pt x="6507" y="6265"/>
                    <a:pt x="6507" y="6020"/>
                  </a:cubicBezTo>
                  <a:lnTo>
                    <a:pt x="6507" y="4171"/>
                  </a:lnTo>
                  <a:cubicBezTo>
                    <a:pt x="6507" y="3909"/>
                    <a:pt x="6699" y="3699"/>
                    <a:pt x="6960" y="3699"/>
                  </a:cubicBezTo>
                  <a:close/>
                  <a:moveTo>
                    <a:pt x="10659" y="3699"/>
                  </a:moveTo>
                  <a:cubicBezTo>
                    <a:pt x="10903" y="3699"/>
                    <a:pt x="11113" y="3909"/>
                    <a:pt x="11113" y="4171"/>
                  </a:cubicBezTo>
                  <a:lnTo>
                    <a:pt x="11113" y="6020"/>
                  </a:lnTo>
                  <a:cubicBezTo>
                    <a:pt x="11113" y="6265"/>
                    <a:pt x="10903" y="6474"/>
                    <a:pt x="10659" y="6474"/>
                  </a:cubicBezTo>
                  <a:cubicBezTo>
                    <a:pt x="10398" y="6474"/>
                    <a:pt x="10189" y="6265"/>
                    <a:pt x="10189" y="6020"/>
                  </a:cubicBezTo>
                  <a:lnTo>
                    <a:pt x="10189" y="4171"/>
                  </a:lnTo>
                  <a:cubicBezTo>
                    <a:pt x="10189" y="3909"/>
                    <a:pt x="10398" y="3699"/>
                    <a:pt x="10659" y="3699"/>
                  </a:cubicBezTo>
                  <a:close/>
                  <a:moveTo>
                    <a:pt x="3267" y="3240"/>
                  </a:moveTo>
                  <a:cubicBezTo>
                    <a:pt x="3361" y="3240"/>
                    <a:pt x="3457" y="3269"/>
                    <a:pt x="3541" y="3334"/>
                  </a:cubicBezTo>
                  <a:lnTo>
                    <a:pt x="5390" y="4729"/>
                  </a:lnTo>
                  <a:cubicBezTo>
                    <a:pt x="5635" y="4904"/>
                    <a:pt x="5635" y="5270"/>
                    <a:pt x="5390" y="5462"/>
                  </a:cubicBezTo>
                  <a:lnTo>
                    <a:pt x="3541" y="6840"/>
                  </a:lnTo>
                  <a:cubicBezTo>
                    <a:pt x="3457" y="6905"/>
                    <a:pt x="3361" y="6934"/>
                    <a:pt x="3267" y="6934"/>
                  </a:cubicBezTo>
                  <a:cubicBezTo>
                    <a:pt x="3032" y="6934"/>
                    <a:pt x="2808" y="6749"/>
                    <a:pt x="2808" y="6474"/>
                  </a:cubicBezTo>
                  <a:lnTo>
                    <a:pt x="2808" y="3699"/>
                  </a:lnTo>
                  <a:cubicBezTo>
                    <a:pt x="2808" y="3425"/>
                    <a:pt x="3032" y="3240"/>
                    <a:pt x="3267" y="3240"/>
                  </a:cubicBezTo>
                  <a:close/>
                  <a:moveTo>
                    <a:pt x="8810" y="2775"/>
                  </a:moveTo>
                  <a:cubicBezTo>
                    <a:pt x="9054" y="2775"/>
                    <a:pt x="9263" y="2985"/>
                    <a:pt x="9263" y="3246"/>
                  </a:cubicBezTo>
                  <a:lnTo>
                    <a:pt x="9263" y="6928"/>
                  </a:lnTo>
                  <a:cubicBezTo>
                    <a:pt x="9263" y="7189"/>
                    <a:pt x="9054" y="7398"/>
                    <a:pt x="8810" y="7398"/>
                  </a:cubicBezTo>
                  <a:cubicBezTo>
                    <a:pt x="8549" y="7398"/>
                    <a:pt x="8339" y="7189"/>
                    <a:pt x="8339" y="6928"/>
                  </a:cubicBezTo>
                  <a:lnTo>
                    <a:pt x="8339" y="3246"/>
                  </a:lnTo>
                  <a:cubicBezTo>
                    <a:pt x="8339" y="2985"/>
                    <a:pt x="8549" y="2775"/>
                    <a:pt x="8810" y="2775"/>
                  </a:cubicBezTo>
                  <a:close/>
                  <a:moveTo>
                    <a:pt x="12508" y="2775"/>
                  </a:moveTo>
                  <a:cubicBezTo>
                    <a:pt x="12753" y="2775"/>
                    <a:pt x="12962" y="2985"/>
                    <a:pt x="12962" y="3246"/>
                  </a:cubicBezTo>
                  <a:lnTo>
                    <a:pt x="12962" y="6928"/>
                  </a:lnTo>
                  <a:cubicBezTo>
                    <a:pt x="12962" y="7189"/>
                    <a:pt x="12753" y="7398"/>
                    <a:pt x="12508" y="7398"/>
                  </a:cubicBezTo>
                  <a:cubicBezTo>
                    <a:pt x="12247" y="7398"/>
                    <a:pt x="12038" y="7189"/>
                    <a:pt x="12038" y="6928"/>
                  </a:cubicBezTo>
                  <a:lnTo>
                    <a:pt x="12038" y="3246"/>
                  </a:lnTo>
                  <a:cubicBezTo>
                    <a:pt x="12038" y="2985"/>
                    <a:pt x="12247" y="2775"/>
                    <a:pt x="12508" y="2775"/>
                  </a:cubicBezTo>
                  <a:close/>
                  <a:moveTo>
                    <a:pt x="5076" y="1"/>
                  </a:moveTo>
                  <a:cubicBezTo>
                    <a:pt x="2285" y="1"/>
                    <a:pt x="0" y="2269"/>
                    <a:pt x="0" y="5078"/>
                  </a:cubicBezTo>
                  <a:cubicBezTo>
                    <a:pt x="0" y="7328"/>
                    <a:pt x="1500" y="9317"/>
                    <a:pt x="3664" y="9945"/>
                  </a:cubicBezTo>
                  <a:lnTo>
                    <a:pt x="3664" y="11568"/>
                  </a:lnTo>
                  <a:cubicBezTo>
                    <a:pt x="3664" y="11851"/>
                    <a:pt x="3895" y="12031"/>
                    <a:pt x="4131" y="12031"/>
                  </a:cubicBezTo>
                  <a:cubicBezTo>
                    <a:pt x="4244" y="12031"/>
                    <a:pt x="4358" y="11990"/>
                    <a:pt x="4448" y="11899"/>
                  </a:cubicBezTo>
                  <a:lnTo>
                    <a:pt x="6193" y="10155"/>
                  </a:lnTo>
                  <a:lnTo>
                    <a:pt x="10677" y="10155"/>
                  </a:lnTo>
                  <a:cubicBezTo>
                    <a:pt x="13485" y="10155"/>
                    <a:pt x="15771" y="7870"/>
                    <a:pt x="15771" y="5078"/>
                  </a:cubicBezTo>
                  <a:cubicBezTo>
                    <a:pt x="15771" y="2269"/>
                    <a:pt x="13485" y="1"/>
                    <a:pt x="10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8"/>
          <p:cNvGrpSpPr/>
          <p:nvPr/>
        </p:nvGrpSpPr>
        <p:grpSpPr>
          <a:xfrm>
            <a:off x="1739430" y="2629798"/>
            <a:ext cx="353756" cy="353779"/>
            <a:chOff x="1418388" y="2850425"/>
            <a:chExt cx="393850" cy="393875"/>
          </a:xfrm>
        </p:grpSpPr>
        <p:sp>
          <p:nvSpPr>
            <p:cNvPr id="1774" name="Google Shape;1774;p58"/>
            <p:cNvSpPr/>
            <p:nvPr/>
          </p:nvSpPr>
          <p:spPr>
            <a:xfrm>
              <a:off x="1615538" y="3071550"/>
              <a:ext cx="25" cy="25"/>
            </a:xfrm>
            <a:custGeom>
              <a:avLst/>
              <a:gdLst/>
              <a:ahLst/>
              <a:cxnLst/>
              <a:rect l="l" t="t" r="r" b="b"/>
              <a:pathLst>
                <a:path w="1" h="1" extrusionOk="0">
                  <a:moveTo>
                    <a:pt x="0" y="0"/>
                  </a:move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8"/>
            <p:cNvSpPr/>
            <p:nvPr/>
          </p:nvSpPr>
          <p:spPr>
            <a:xfrm>
              <a:off x="1523063" y="2850425"/>
              <a:ext cx="184500" cy="221150"/>
            </a:xfrm>
            <a:custGeom>
              <a:avLst/>
              <a:gdLst/>
              <a:ahLst/>
              <a:cxnLst/>
              <a:rect l="l" t="t" r="r" b="b"/>
              <a:pathLst>
                <a:path w="7380" h="8846" extrusionOk="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8"/>
            <p:cNvSpPr/>
            <p:nvPr/>
          </p:nvSpPr>
          <p:spPr>
            <a:xfrm>
              <a:off x="1418388" y="2951625"/>
              <a:ext cx="393850" cy="292675"/>
            </a:xfrm>
            <a:custGeom>
              <a:avLst/>
              <a:gdLst/>
              <a:ahLst/>
              <a:cxnLst/>
              <a:rect l="l" t="t" r="r" b="b"/>
              <a:pathLst>
                <a:path w="15754" h="11707" extrusionOk="0">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58"/>
          <p:cNvGrpSpPr/>
          <p:nvPr/>
        </p:nvGrpSpPr>
        <p:grpSpPr>
          <a:xfrm>
            <a:off x="2392466" y="2629798"/>
            <a:ext cx="228031" cy="353756"/>
            <a:chOff x="2145438" y="2850425"/>
            <a:chExt cx="253875" cy="393850"/>
          </a:xfrm>
        </p:grpSpPr>
        <p:sp>
          <p:nvSpPr>
            <p:cNvPr id="1778" name="Google Shape;1778;p58"/>
            <p:cNvSpPr/>
            <p:nvPr/>
          </p:nvSpPr>
          <p:spPr>
            <a:xfrm>
              <a:off x="2214813" y="2989550"/>
              <a:ext cx="115150" cy="115625"/>
            </a:xfrm>
            <a:custGeom>
              <a:avLst/>
              <a:gdLst/>
              <a:ahLst/>
              <a:cxnLst/>
              <a:rect l="l" t="t" r="r" b="b"/>
              <a:pathLst>
                <a:path w="4606" h="4625" extrusionOk="0">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8"/>
            <p:cNvSpPr/>
            <p:nvPr/>
          </p:nvSpPr>
          <p:spPr>
            <a:xfrm>
              <a:off x="2145438" y="2850425"/>
              <a:ext cx="253875" cy="393850"/>
            </a:xfrm>
            <a:custGeom>
              <a:avLst/>
              <a:gdLst/>
              <a:ahLst/>
              <a:cxnLst/>
              <a:rect l="l" t="t" r="r" b="b"/>
              <a:pathLst>
                <a:path w="10155" h="15754" extrusionOk="0">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58"/>
          <p:cNvGrpSpPr/>
          <p:nvPr/>
        </p:nvGrpSpPr>
        <p:grpSpPr>
          <a:xfrm>
            <a:off x="2915847" y="2629798"/>
            <a:ext cx="357708" cy="353756"/>
            <a:chOff x="2728138" y="2850425"/>
            <a:chExt cx="398250" cy="393850"/>
          </a:xfrm>
        </p:grpSpPr>
        <p:sp>
          <p:nvSpPr>
            <p:cNvPr id="1781" name="Google Shape;1781;p58"/>
            <p:cNvSpPr/>
            <p:nvPr/>
          </p:nvSpPr>
          <p:spPr>
            <a:xfrm>
              <a:off x="2848513" y="3000875"/>
              <a:ext cx="161850" cy="104300"/>
            </a:xfrm>
            <a:custGeom>
              <a:avLst/>
              <a:gdLst/>
              <a:ahLst/>
              <a:cxnLst/>
              <a:rect l="l" t="t" r="r" b="b"/>
              <a:pathLst>
                <a:path w="6474" h="4172" extrusionOk="0">
                  <a:moveTo>
                    <a:pt x="1" y="1"/>
                  </a:moveTo>
                  <a:lnTo>
                    <a:pt x="1" y="4171"/>
                  </a:lnTo>
                  <a:lnTo>
                    <a:pt x="6474" y="4171"/>
                  </a:lnTo>
                  <a:lnTo>
                    <a:pt x="6474" y="1"/>
                  </a:lnTo>
                  <a:lnTo>
                    <a:pt x="3525" y="2234"/>
                  </a:lnTo>
                  <a:cubicBezTo>
                    <a:pt x="3438" y="2295"/>
                    <a:pt x="3338" y="2326"/>
                    <a:pt x="3239" y="2326"/>
                  </a:cubicBezTo>
                  <a:cubicBezTo>
                    <a:pt x="3141" y="2326"/>
                    <a:pt x="3045" y="2295"/>
                    <a:pt x="2967" y="223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8"/>
            <p:cNvSpPr/>
            <p:nvPr/>
          </p:nvSpPr>
          <p:spPr>
            <a:xfrm>
              <a:off x="2871663" y="2989550"/>
              <a:ext cx="115575" cy="43225"/>
            </a:xfrm>
            <a:custGeom>
              <a:avLst/>
              <a:gdLst/>
              <a:ahLst/>
              <a:cxnLst/>
              <a:rect l="l" t="t" r="r" b="b"/>
              <a:pathLst>
                <a:path w="4623" h="1729" extrusionOk="0">
                  <a:moveTo>
                    <a:pt x="0" y="0"/>
                  </a:moveTo>
                  <a:lnTo>
                    <a:pt x="2320" y="1728"/>
                  </a:lnTo>
                  <a:lnTo>
                    <a:pt x="46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8"/>
            <p:cNvSpPr/>
            <p:nvPr/>
          </p:nvSpPr>
          <p:spPr>
            <a:xfrm>
              <a:off x="2728138" y="2850425"/>
              <a:ext cx="398250" cy="393850"/>
            </a:xfrm>
            <a:custGeom>
              <a:avLst/>
              <a:gdLst/>
              <a:ahLst/>
              <a:cxnLst/>
              <a:rect l="l" t="t" r="r" b="b"/>
              <a:pathLst>
                <a:path w="15930" h="15754" extrusionOk="0">
                  <a:moveTo>
                    <a:pt x="11743" y="4641"/>
                  </a:moveTo>
                  <a:cubicBezTo>
                    <a:pt x="12004" y="4641"/>
                    <a:pt x="12213" y="4851"/>
                    <a:pt x="12213" y="5095"/>
                  </a:cubicBezTo>
                  <a:lnTo>
                    <a:pt x="12213" y="10643"/>
                  </a:lnTo>
                  <a:cubicBezTo>
                    <a:pt x="12213" y="10904"/>
                    <a:pt x="12004" y="11113"/>
                    <a:pt x="11743" y="11113"/>
                  </a:cubicBezTo>
                  <a:lnTo>
                    <a:pt x="4362" y="11113"/>
                  </a:lnTo>
                  <a:cubicBezTo>
                    <a:pt x="4101" y="11113"/>
                    <a:pt x="3909" y="10904"/>
                    <a:pt x="3909" y="10643"/>
                  </a:cubicBezTo>
                  <a:lnTo>
                    <a:pt x="3909" y="5095"/>
                  </a:lnTo>
                  <a:cubicBezTo>
                    <a:pt x="3909" y="4851"/>
                    <a:pt x="4101" y="4641"/>
                    <a:pt x="4362" y="4641"/>
                  </a:cubicBezTo>
                  <a:close/>
                  <a:moveTo>
                    <a:pt x="8061" y="1"/>
                  </a:moveTo>
                  <a:cubicBezTo>
                    <a:pt x="3699" y="1"/>
                    <a:pt x="175" y="3525"/>
                    <a:pt x="175" y="7868"/>
                  </a:cubicBezTo>
                  <a:cubicBezTo>
                    <a:pt x="175" y="9927"/>
                    <a:pt x="978" y="11899"/>
                    <a:pt x="2391" y="13364"/>
                  </a:cubicBezTo>
                  <a:lnTo>
                    <a:pt x="350" y="14935"/>
                  </a:lnTo>
                  <a:cubicBezTo>
                    <a:pt x="1" y="15196"/>
                    <a:pt x="193" y="15754"/>
                    <a:pt x="629" y="15754"/>
                  </a:cubicBezTo>
                  <a:lnTo>
                    <a:pt x="8096" y="15754"/>
                  </a:lnTo>
                  <a:cubicBezTo>
                    <a:pt x="12406" y="15737"/>
                    <a:pt x="15930" y="12230"/>
                    <a:pt x="15930" y="7868"/>
                  </a:cubicBezTo>
                  <a:cubicBezTo>
                    <a:pt x="15930" y="3525"/>
                    <a:pt x="12406" y="1"/>
                    <a:pt x="8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8"/>
          <p:cNvGrpSpPr/>
          <p:nvPr/>
        </p:nvGrpSpPr>
        <p:grpSpPr>
          <a:xfrm>
            <a:off x="3506234" y="2629798"/>
            <a:ext cx="357686" cy="353756"/>
            <a:chOff x="3385438" y="2850425"/>
            <a:chExt cx="398225" cy="393850"/>
          </a:xfrm>
        </p:grpSpPr>
        <p:sp>
          <p:nvSpPr>
            <p:cNvPr id="1785" name="Google Shape;1785;p58"/>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8"/>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8"/>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8"/>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8"/>
          <p:cNvGrpSpPr/>
          <p:nvPr/>
        </p:nvGrpSpPr>
        <p:grpSpPr>
          <a:xfrm>
            <a:off x="4100147" y="2629798"/>
            <a:ext cx="353756" cy="353756"/>
            <a:chOff x="4046663" y="2850425"/>
            <a:chExt cx="393850" cy="393850"/>
          </a:xfrm>
        </p:grpSpPr>
        <p:sp>
          <p:nvSpPr>
            <p:cNvPr id="1790" name="Google Shape;1790;p58"/>
            <p:cNvSpPr/>
            <p:nvPr/>
          </p:nvSpPr>
          <p:spPr>
            <a:xfrm>
              <a:off x="4136038" y="3058900"/>
              <a:ext cx="261300" cy="185375"/>
            </a:xfrm>
            <a:custGeom>
              <a:avLst/>
              <a:gdLst/>
              <a:ahLst/>
              <a:cxnLst/>
              <a:rect l="l" t="t" r="r" b="b"/>
              <a:pathLst>
                <a:path w="10452" h="7415" extrusionOk="0">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8"/>
            <p:cNvSpPr/>
            <p:nvPr/>
          </p:nvSpPr>
          <p:spPr>
            <a:xfrm>
              <a:off x="4046663" y="2850425"/>
              <a:ext cx="184500" cy="196000"/>
            </a:xfrm>
            <a:custGeom>
              <a:avLst/>
              <a:gdLst/>
              <a:ahLst/>
              <a:cxnLst/>
              <a:rect l="l" t="t" r="r" b="b"/>
              <a:pathLst>
                <a:path w="7380" h="7840" extrusionOk="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8"/>
            <p:cNvSpPr/>
            <p:nvPr/>
          </p:nvSpPr>
          <p:spPr>
            <a:xfrm>
              <a:off x="4255138" y="2850425"/>
              <a:ext cx="185375" cy="196000"/>
            </a:xfrm>
            <a:custGeom>
              <a:avLst/>
              <a:gdLst/>
              <a:ahLst/>
              <a:cxnLst/>
              <a:rect l="l" t="t" r="r" b="b"/>
              <a:pathLst>
                <a:path w="7415" h="7840" extrusionOk="0">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8"/>
          <p:cNvGrpSpPr/>
          <p:nvPr/>
        </p:nvGrpSpPr>
        <p:grpSpPr>
          <a:xfrm>
            <a:off x="4686581" y="2629798"/>
            <a:ext cx="361211" cy="353756"/>
            <a:chOff x="4699563" y="2850425"/>
            <a:chExt cx="402150" cy="393850"/>
          </a:xfrm>
        </p:grpSpPr>
        <p:sp>
          <p:nvSpPr>
            <p:cNvPr id="1794" name="Google Shape;1794;p58"/>
            <p:cNvSpPr/>
            <p:nvPr/>
          </p:nvSpPr>
          <p:spPr>
            <a:xfrm>
              <a:off x="4699563" y="2850425"/>
              <a:ext cx="256475" cy="254275"/>
            </a:xfrm>
            <a:custGeom>
              <a:avLst/>
              <a:gdLst/>
              <a:ahLst/>
              <a:cxnLst/>
              <a:rect l="l" t="t" r="r" b="b"/>
              <a:pathLst>
                <a:path w="10259" h="10171" extrusionOk="0">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8"/>
            <p:cNvSpPr/>
            <p:nvPr/>
          </p:nvSpPr>
          <p:spPr>
            <a:xfrm>
              <a:off x="4815163" y="2957275"/>
              <a:ext cx="32300" cy="32300"/>
            </a:xfrm>
            <a:custGeom>
              <a:avLst/>
              <a:gdLst/>
              <a:ahLst/>
              <a:cxnLst/>
              <a:rect l="l" t="t" r="r" b="b"/>
              <a:pathLst>
                <a:path w="1292" h="1292" extrusionOk="0">
                  <a:moveTo>
                    <a:pt x="628" y="0"/>
                  </a:moveTo>
                  <a:lnTo>
                    <a:pt x="0" y="1291"/>
                  </a:lnTo>
                  <a:lnTo>
                    <a:pt x="1291" y="1291"/>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8"/>
            <p:cNvSpPr/>
            <p:nvPr/>
          </p:nvSpPr>
          <p:spPr>
            <a:xfrm>
              <a:off x="4832163" y="2978650"/>
              <a:ext cx="269550" cy="265625"/>
            </a:xfrm>
            <a:custGeom>
              <a:avLst/>
              <a:gdLst/>
              <a:ahLst/>
              <a:cxnLst/>
              <a:rect l="l" t="t" r="r" b="b"/>
              <a:pathLst>
                <a:path w="10782" h="10625" extrusionOk="0">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8"/>
            <p:cNvSpPr/>
            <p:nvPr/>
          </p:nvSpPr>
          <p:spPr>
            <a:xfrm>
              <a:off x="4953413" y="3099450"/>
              <a:ext cx="22700" cy="27525"/>
            </a:xfrm>
            <a:custGeom>
              <a:avLst/>
              <a:gdLst/>
              <a:ahLst/>
              <a:cxnLst/>
              <a:rect l="l" t="t" r="r" b="b"/>
              <a:pathLst>
                <a:path w="908" h="1101" extrusionOk="0">
                  <a:moveTo>
                    <a:pt x="0" y="1"/>
                  </a:moveTo>
                  <a:cubicBezTo>
                    <a:pt x="35" y="419"/>
                    <a:pt x="210" y="803"/>
                    <a:pt x="454" y="1100"/>
                  </a:cubicBezTo>
                  <a:cubicBezTo>
                    <a:pt x="698" y="803"/>
                    <a:pt x="872" y="419"/>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58"/>
          <p:cNvGrpSpPr/>
          <p:nvPr/>
        </p:nvGrpSpPr>
        <p:grpSpPr>
          <a:xfrm>
            <a:off x="5312604" y="2629798"/>
            <a:ext cx="289535" cy="353756"/>
            <a:chOff x="5396538" y="2850425"/>
            <a:chExt cx="322350" cy="393850"/>
          </a:xfrm>
        </p:grpSpPr>
        <p:sp>
          <p:nvSpPr>
            <p:cNvPr id="1799" name="Google Shape;1799;p58"/>
            <p:cNvSpPr/>
            <p:nvPr/>
          </p:nvSpPr>
          <p:spPr>
            <a:xfrm>
              <a:off x="5442763" y="2850425"/>
              <a:ext cx="138300" cy="58475"/>
            </a:xfrm>
            <a:custGeom>
              <a:avLst/>
              <a:gdLst/>
              <a:ahLst/>
              <a:cxnLst/>
              <a:rect l="l" t="t" r="r" b="b"/>
              <a:pathLst>
                <a:path w="5532" h="2339" extrusionOk="0">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8"/>
            <p:cNvSpPr/>
            <p:nvPr/>
          </p:nvSpPr>
          <p:spPr>
            <a:xfrm>
              <a:off x="5442763" y="3185825"/>
              <a:ext cx="138300" cy="58450"/>
            </a:xfrm>
            <a:custGeom>
              <a:avLst/>
              <a:gdLst/>
              <a:ahLst/>
              <a:cxnLst/>
              <a:rect l="l" t="t" r="r" b="b"/>
              <a:pathLst>
                <a:path w="5532" h="2338" extrusionOk="0">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8"/>
            <p:cNvSpPr/>
            <p:nvPr/>
          </p:nvSpPr>
          <p:spPr>
            <a:xfrm>
              <a:off x="5396538" y="2931975"/>
              <a:ext cx="229450" cy="230775"/>
            </a:xfrm>
            <a:custGeom>
              <a:avLst/>
              <a:gdLst/>
              <a:ahLst/>
              <a:cxnLst/>
              <a:rect l="l" t="t" r="r" b="b"/>
              <a:pathLst>
                <a:path w="9178" h="9231" extrusionOk="0">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8"/>
            <p:cNvSpPr/>
            <p:nvPr/>
          </p:nvSpPr>
          <p:spPr>
            <a:xfrm>
              <a:off x="5524338" y="2920625"/>
              <a:ext cx="194550" cy="194550"/>
            </a:xfrm>
            <a:custGeom>
              <a:avLst/>
              <a:gdLst/>
              <a:ahLst/>
              <a:cxnLst/>
              <a:rect l="l" t="t" r="r" b="b"/>
              <a:pathLst>
                <a:path w="7782" h="7782" extrusionOk="0">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58"/>
          <p:cNvGrpSpPr/>
          <p:nvPr/>
        </p:nvGrpSpPr>
        <p:grpSpPr>
          <a:xfrm>
            <a:off x="5870454" y="2629798"/>
            <a:ext cx="354183" cy="353756"/>
            <a:chOff x="6017613" y="2850425"/>
            <a:chExt cx="394325" cy="393850"/>
          </a:xfrm>
        </p:grpSpPr>
        <p:sp>
          <p:nvSpPr>
            <p:cNvPr id="1804" name="Google Shape;1804;p58"/>
            <p:cNvSpPr/>
            <p:nvPr/>
          </p:nvSpPr>
          <p:spPr>
            <a:xfrm>
              <a:off x="6226563" y="2850425"/>
              <a:ext cx="45800" cy="46675"/>
            </a:xfrm>
            <a:custGeom>
              <a:avLst/>
              <a:gdLst/>
              <a:ahLst/>
              <a:cxnLst/>
              <a:rect l="l" t="t" r="r" b="b"/>
              <a:pathLst>
                <a:path w="1832" h="1867" extrusionOk="0">
                  <a:moveTo>
                    <a:pt x="0" y="1"/>
                  </a:moveTo>
                  <a:lnTo>
                    <a:pt x="0" y="1867"/>
                  </a:lnTo>
                  <a:lnTo>
                    <a:pt x="1832" y="1867"/>
                  </a:lnTo>
                  <a:lnTo>
                    <a:pt x="1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8"/>
            <p:cNvSpPr/>
            <p:nvPr/>
          </p:nvSpPr>
          <p:spPr>
            <a:xfrm>
              <a:off x="6295463" y="2850425"/>
              <a:ext cx="46275" cy="46675"/>
            </a:xfrm>
            <a:custGeom>
              <a:avLst/>
              <a:gdLst/>
              <a:ahLst/>
              <a:cxnLst/>
              <a:rect l="l" t="t" r="r" b="b"/>
              <a:pathLst>
                <a:path w="1851" h="1867" extrusionOk="0">
                  <a:moveTo>
                    <a:pt x="1" y="1"/>
                  </a:moveTo>
                  <a:lnTo>
                    <a:pt x="1" y="1867"/>
                  </a:lnTo>
                  <a:lnTo>
                    <a:pt x="1850" y="1867"/>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8"/>
            <p:cNvSpPr/>
            <p:nvPr/>
          </p:nvSpPr>
          <p:spPr>
            <a:xfrm>
              <a:off x="6364813" y="2850425"/>
              <a:ext cx="47125" cy="46675"/>
            </a:xfrm>
            <a:custGeom>
              <a:avLst/>
              <a:gdLst/>
              <a:ahLst/>
              <a:cxnLst/>
              <a:rect l="l" t="t" r="r" b="b"/>
              <a:pathLst>
                <a:path w="1885" h="1867" extrusionOk="0">
                  <a:moveTo>
                    <a:pt x="0" y="1"/>
                  </a:moveTo>
                  <a:lnTo>
                    <a:pt x="0" y="1867"/>
                  </a:lnTo>
                  <a:lnTo>
                    <a:pt x="1884" y="1867"/>
                  </a:lnTo>
                  <a:lnTo>
                    <a:pt x="1884" y="454"/>
                  </a:lnTo>
                  <a:cubicBezTo>
                    <a:pt x="1884" y="210"/>
                    <a:pt x="1675"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8"/>
            <p:cNvSpPr/>
            <p:nvPr/>
          </p:nvSpPr>
          <p:spPr>
            <a:xfrm>
              <a:off x="6017613" y="2850425"/>
              <a:ext cx="185850" cy="46675"/>
            </a:xfrm>
            <a:custGeom>
              <a:avLst/>
              <a:gdLst/>
              <a:ahLst/>
              <a:cxnLst/>
              <a:rect l="l" t="t" r="r" b="b"/>
              <a:pathLst>
                <a:path w="7434" h="1867" extrusionOk="0">
                  <a:moveTo>
                    <a:pt x="473" y="1"/>
                  </a:moveTo>
                  <a:cubicBezTo>
                    <a:pt x="210" y="1"/>
                    <a:pt x="1" y="210"/>
                    <a:pt x="1" y="454"/>
                  </a:cubicBezTo>
                  <a:lnTo>
                    <a:pt x="1" y="1867"/>
                  </a:lnTo>
                  <a:lnTo>
                    <a:pt x="7433" y="1867"/>
                  </a:lnTo>
                  <a:lnTo>
                    <a:pt x="74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8"/>
            <p:cNvSpPr/>
            <p:nvPr/>
          </p:nvSpPr>
          <p:spPr>
            <a:xfrm>
              <a:off x="6165038" y="2978650"/>
              <a:ext cx="184550" cy="59775"/>
            </a:xfrm>
            <a:custGeom>
              <a:avLst/>
              <a:gdLst/>
              <a:ahLst/>
              <a:cxnLst/>
              <a:rect l="l" t="t" r="r" b="b"/>
              <a:pathLst>
                <a:path w="7382" h="2391" extrusionOk="0">
                  <a:moveTo>
                    <a:pt x="908" y="1"/>
                  </a:moveTo>
                  <a:cubicBezTo>
                    <a:pt x="403" y="1"/>
                    <a:pt x="1" y="401"/>
                    <a:pt x="1" y="908"/>
                  </a:cubicBezTo>
                  <a:cubicBezTo>
                    <a:pt x="1" y="1431"/>
                    <a:pt x="403" y="1832"/>
                    <a:pt x="908" y="1832"/>
                  </a:cubicBezTo>
                  <a:lnTo>
                    <a:pt x="4450" y="1832"/>
                  </a:lnTo>
                  <a:cubicBezTo>
                    <a:pt x="4607" y="1832"/>
                    <a:pt x="4746" y="1920"/>
                    <a:pt x="4834" y="2041"/>
                  </a:cubicBezTo>
                  <a:lnTo>
                    <a:pt x="5060" y="2390"/>
                  </a:lnTo>
                  <a:lnTo>
                    <a:pt x="5304" y="2041"/>
                  </a:lnTo>
                  <a:cubicBezTo>
                    <a:pt x="5392" y="1920"/>
                    <a:pt x="5532" y="1832"/>
                    <a:pt x="5688" y="1832"/>
                  </a:cubicBezTo>
                  <a:lnTo>
                    <a:pt x="6456" y="1832"/>
                  </a:lnTo>
                  <a:cubicBezTo>
                    <a:pt x="6962" y="1832"/>
                    <a:pt x="7381" y="1431"/>
                    <a:pt x="7381" y="908"/>
                  </a:cubicBezTo>
                  <a:cubicBezTo>
                    <a:pt x="7381" y="401"/>
                    <a:pt x="6962" y="1"/>
                    <a:pt x="6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8"/>
            <p:cNvSpPr/>
            <p:nvPr/>
          </p:nvSpPr>
          <p:spPr>
            <a:xfrm>
              <a:off x="6080013" y="3116900"/>
              <a:ext cx="184500" cy="60225"/>
            </a:xfrm>
            <a:custGeom>
              <a:avLst/>
              <a:gdLst/>
              <a:ahLst/>
              <a:cxnLst/>
              <a:rect l="l" t="t" r="r" b="b"/>
              <a:pathLst>
                <a:path w="7380" h="2409" extrusionOk="0">
                  <a:moveTo>
                    <a:pt x="924" y="1"/>
                  </a:moveTo>
                  <a:cubicBezTo>
                    <a:pt x="419" y="1"/>
                    <a:pt x="0" y="419"/>
                    <a:pt x="0" y="926"/>
                  </a:cubicBezTo>
                  <a:cubicBezTo>
                    <a:pt x="0" y="1431"/>
                    <a:pt x="419" y="1850"/>
                    <a:pt x="924" y="1850"/>
                  </a:cubicBezTo>
                  <a:lnTo>
                    <a:pt x="1692" y="1850"/>
                  </a:lnTo>
                  <a:cubicBezTo>
                    <a:pt x="1850" y="1850"/>
                    <a:pt x="1989" y="1920"/>
                    <a:pt x="2076" y="2059"/>
                  </a:cubicBezTo>
                  <a:lnTo>
                    <a:pt x="2320" y="2408"/>
                  </a:lnTo>
                  <a:lnTo>
                    <a:pt x="2548" y="2059"/>
                  </a:lnTo>
                  <a:cubicBezTo>
                    <a:pt x="2634" y="1920"/>
                    <a:pt x="2774" y="1850"/>
                    <a:pt x="2931" y="1850"/>
                  </a:cubicBezTo>
                  <a:lnTo>
                    <a:pt x="6472" y="1850"/>
                  </a:lnTo>
                  <a:cubicBezTo>
                    <a:pt x="6979" y="1850"/>
                    <a:pt x="7379" y="1431"/>
                    <a:pt x="7379" y="926"/>
                  </a:cubicBezTo>
                  <a:cubicBezTo>
                    <a:pt x="7379" y="419"/>
                    <a:pt x="6979" y="1"/>
                    <a:pt x="6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8"/>
            <p:cNvSpPr/>
            <p:nvPr/>
          </p:nvSpPr>
          <p:spPr>
            <a:xfrm>
              <a:off x="6017613" y="2920200"/>
              <a:ext cx="394325" cy="324075"/>
            </a:xfrm>
            <a:custGeom>
              <a:avLst/>
              <a:gdLst/>
              <a:ahLst/>
              <a:cxnLst/>
              <a:rect l="l" t="t" r="r" b="b"/>
              <a:pathLst>
                <a:path w="15773" h="12963" extrusionOk="0">
                  <a:moveTo>
                    <a:pt x="12353" y="1413"/>
                  </a:moveTo>
                  <a:cubicBezTo>
                    <a:pt x="13365" y="1413"/>
                    <a:pt x="14202" y="2234"/>
                    <a:pt x="14202" y="3246"/>
                  </a:cubicBezTo>
                  <a:cubicBezTo>
                    <a:pt x="14202" y="4275"/>
                    <a:pt x="13365" y="5095"/>
                    <a:pt x="12353" y="5095"/>
                  </a:cubicBezTo>
                  <a:lnTo>
                    <a:pt x="11829" y="5095"/>
                  </a:lnTo>
                  <a:lnTo>
                    <a:pt x="11341" y="5810"/>
                  </a:lnTo>
                  <a:cubicBezTo>
                    <a:pt x="11254" y="5949"/>
                    <a:pt x="11110" y="6019"/>
                    <a:pt x="10964" y="6019"/>
                  </a:cubicBezTo>
                  <a:cubicBezTo>
                    <a:pt x="10818" y="6019"/>
                    <a:pt x="10670" y="5949"/>
                    <a:pt x="10573" y="5810"/>
                  </a:cubicBezTo>
                  <a:lnTo>
                    <a:pt x="10103" y="5095"/>
                  </a:lnTo>
                  <a:lnTo>
                    <a:pt x="6805" y="5095"/>
                  </a:lnTo>
                  <a:cubicBezTo>
                    <a:pt x="5793" y="5095"/>
                    <a:pt x="4974" y="4275"/>
                    <a:pt x="4974" y="3246"/>
                  </a:cubicBezTo>
                  <a:cubicBezTo>
                    <a:pt x="4974" y="2234"/>
                    <a:pt x="5793" y="1413"/>
                    <a:pt x="6805" y="1413"/>
                  </a:cubicBezTo>
                  <a:close/>
                  <a:moveTo>
                    <a:pt x="8968" y="6945"/>
                  </a:moveTo>
                  <a:cubicBezTo>
                    <a:pt x="9980" y="6945"/>
                    <a:pt x="10801" y="7782"/>
                    <a:pt x="10801" y="8794"/>
                  </a:cubicBezTo>
                  <a:cubicBezTo>
                    <a:pt x="10801" y="9806"/>
                    <a:pt x="9980" y="10643"/>
                    <a:pt x="8968" y="10643"/>
                  </a:cubicBezTo>
                  <a:lnTo>
                    <a:pt x="5672" y="10643"/>
                  </a:lnTo>
                  <a:lnTo>
                    <a:pt x="5200" y="11358"/>
                  </a:lnTo>
                  <a:cubicBezTo>
                    <a:pt x="5104" y="11497"/>
                    <a:pt x="4956" y="11567"/>
                    <a:pt x="4810" y="11567"/>
                  </a:cubicBezTo>
                  <a:cubicBezTo>
                    <a:pt x="4664" y="11567"/>
                    <a:pt x="4520" y="11497"/>
                    <a:pt x="4432" y="11358"/>
                  </a:cubicBezTo>
                  <a:lnTo>
                    <a:pt x="3944" y="10643"/>
                  </a:lnTo>
                  <a:lnTo>
                    <a:pt x="3420" y="10643"/>
                  </a:lnTo>
                  <a:cubicBezTo>
                    <a:pt x="2409" y="10643"/>
                    <a:pt x="1571" y="9806"/>
                    <a:pt x="1571" y="8794"/>
                  </a:cubicBezTo>
                  <a:cubicBezTo>
                    <a:pt x="1571" y="7782"/>
                    <a:pt x="2409" y="6945"/>
                    <a:pt x="3420" y="6945"/>
                  </a:cubicBezTo>
                  <a:close/>
                  <a:moveTo>
                    <a:pt x="1" y="1"/>
                  </a:moveTo>
                  <a:lnTo>
                    <a:pt x="1" y="12509"/>
                  </a:lnTo>
                  <a:cubicBezTo>
                    <a:pt x="1" y="12753"/>
                    <a:pt x="210" y="12963"/>
                    <a:pt x="473" y="12963"/>
                  </a:cubicBezTo>
                  <a:lnTo>
                    <a:pt x="15302" y="12963"/>
                  </a:lnTo>
                  <a:cubicBezTo>
                    <a:pt x="15563" y="12963"/>
                    <a:pt x="15772" y="12753"/>
                    <a:pt x="15772" y="12509"/>
                  </a:cubicBezTo>
                  <a:lnTo>
                    <a:pt x="15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58"/>
          <p:cNvGrpSpPr/>
          <p:nvPr/>
        </p:nvGrpSpPr>
        <p:grpSpPr>
          <a:xfrm>
            <a:off x="6460863" y="2629798"/>
            <a:ext cx="353756" cy="353779"/>
            <a:chOff x="6674938" y="2850425"/>
            <a:chExt cx="393850" cy="393875"/>
          </a:xfrm>
        </p:grpSpPr>
        <p:sp>
          <p:nvSpPr>
            <p:cNvPr id="1812" name="Google Shape;1812;p58"/>
            <p:cNvSpPr/>
            <p:nvPr/>
          </p:nvSpPr>
          <p:spPr>
            <a:xfrm>
              <a:off x="6790938" y="28504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8"/>
            <p:cNvSpPr/>
            <p:nvPr/>
          </p:nvSpPr>
          <p:spPr>
            <a:xfrm>
              <a:off x="6674938" y="2942450"/>
              <a:ext cx="393850" cy="301850"/>
            </a:xfrm>
            <a:custGeom>
              <a:avLst/>
              <a:gdLst/>
              <a:ahLst/>
              <a:cxnLst/>
              <a:rect l="l" t="t" r="r" b="b"/>
              <a:pathLst>
                <a:path w="15754" h="12074" extrusionOk="0">
                  <a:moveTo>
                    <a:pt x="4187" y="4624"/>
                  </a:moveTo>
                  <a:cubicBezTo>
                    <a:pt x="4431" y="4624"/>
                    <a:pt x="4641" y="4833"/>
                    <a:pt x="4641" y="5094"/>
                  </a:cubicBezTo>
                  <a:cubicBezTo>
                    <a:pt x="4641" y="5339"/>
                    <a:pt x="4431" y="5548"/>
                    <a:pt x="4187" y="5548"/>
                  </a:cubicBezTo>
                  <a:lnTo>
                    <a:pt x="3262" y="5548"/>
                  </a:lnTo>
                  <a:cubicBezTo>
                    <a:pt x="3001" y="5548"/>
                    <a:pt x="2791" y="5339"/>
                    <a:pt x="2791" y="5094"/>
                  </a:cubicBezTo>
                  <a:cubicBezTo>
                    <a:pt x="2791" y="4833"/>
                    <a:pt x="3001" y="4624"/>
                    <a:pt x="3262" y="4624"/>
                  </a:cubicBezTo>
                  <a:close/>
                  <a:moveTo>
                    <a:pt x="12492" y="4624"/>
                  </a:moveTo>
                  <a:cubicBezTo>
                    <a:pt x="12753" y="4624"/>
                    <a:pt x="12962" y="4833"/>
                    <a:pt x="12962" y="5094"/>
                  </a:cubicBezTo>
                  <a:cubicBezTo>
                    <a:pt x="12962" y="5339"/>
                    <a:pt x="12753" y="5548"/>
                    <a:pt x="12492" y="5548"/>
                  </a:cubicBezTo>
                  <a:lnTo>
                    <a:pt x="6036" y="5548"/>
                  </a:lnTo>
                  <a:cubicBezTo>
                    <a:pt x="5774" y="5548"/>
                    <a:pt x="5565" y="5339"/>
                    <a:pt x="5565" y="5094"/>
                  </a:cubicBezTo>
                  <a:cubicBezTo>
                    <a:pt x="5565" y="4833"/>
                    <a:pt x="5774" y="4624"/>
                    <a:pt x="6036" y="4624"/>
                  </a:cubicBezTo>
                  <a:close/>
                  <a:moveTo>
                    <a:pt x="12492" y="6473"/>
                  </a:moveTo>
                  <a:cubicBezTo>
                    <a:pt x="12753" y="6473"/>
                    <a:pt x="12962" y="6683"/>
                    <a:pt x="12962" y="6927"/>
                  </a:cubicBezTo>
                  <a:cubicBezTo>
                    <a:pt x="12962" y="7188"/>
                    <a:pt x="12753" y="7397"/>
                    <a:pt x="12492" y="7397"/>
                  </a:cubicBezTo>
                  <a:lnTo>
                    <a:pt x="3262" y="7397"/>
                  </a:lnTo>
                  <a:cubicBezTo>
                    <a:pt x="3001" y="7397"/>
                    <a:pt x="2791" y="7188"/>
                    <a:pt x="2791" y="6927"/>
                  </a:cubicBezTo>
                  <a:cubicBezTo>
                    <a:pt x="2791" y="6683"/>
                    <a:pt x="3001" y="6473"/>
                    <a:pt x="3262" y="6473"/>
                  </a:cubicBezTo>
                  <a:close/>
                  <a:moveTo>
                    <a:pt x="454" y="0"/>
                  </a:moveTo>
                  <a:cubicBezTo>
                    <a:pt x="209" y="0"/>
                    <a:pt x="0" y="209"/>
                    <a:pt x="0" y="472"/>
                  </a:cubicBezTo>
                  <a:lnTo>
                    <a:pt x="0" y="11619"/>
                  </a:lnTo>
                  <a:cubicBezTo>
                    <a:pt x="0" y="11890"/>
                    <a:pt x="222" y="12073"/>
                    <a:pt x="457" y="12073"/>
                  </a:cubicBezTo>
                  <a:cubicBezTo>
                    <a:pt x="571" y="12073"/>
                    <a:pt x="688" y="12030"/>
                    <a:pt x="784" y="11933"/>
                  </a:cubicBezTo>
                  <a:lnTo>
                    <a:pt x="3454" y="9281"/>
                  </a:lnTo>
                  <a:lnTo>
                    <a:pt x="15300" y="9281"/>
                  </a:lnTo>
                  <a:cubicBezTo>
                    <a:pt x="15544" y="9281"/>
                    <a:pt x="15753" y="9072"/>
                    <a:pt x="15753" y="8811"/>
                  </a:cubicBezTo>
                  <a:lnTo>
                    <a:pt x="15753" y="472"/>
                  </a:lnTo>
                  <a:cubicBezTo>
                    <a:pt x="15753" y="209"/>
                    <a:pt x="15544" y="0"/>
                    <a:pt x="15300" y="0"/>
                  </a:cubicBezTo>
                  <a:lnTo>
                    <a:pt x="12003" y="0"/>
                  </a:lnTo>
                  <a:cubicBezTo>
                    <a:pt x="11776" y="2077"/>
                    <a:pt x="10014" y="3699"/>
                    <a:pt x="7868" y="3699"/>
                  </a:cubicBezTo>
                  <a:cubicBezTo>
                    <a:pt x="5739" y="3699"/>
                    <a:pt x="3978" y="2077"/>
                    <a:pt x="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58"/>
          <p:cNvGrpSpPr/>
          <p:nvPr/>
        </p:nvGrpSpPr>
        <p:grpSpPr>
          <a:xfrm>
            <a:off x="7050846" y="2629798"/>
            <a:ext cx="354160" cy="353756"/>
            <a:chOff x="7331788" y="2850425"/>
            <a:chExt cx="394300" cy="393850"/>
          </a:xfrm>
        </p:grpSpPr>
        <p:sp>
          <p:nvSpPr>
            <p:cNvPr id="1815" name="Google Shape;1815;p58"/>
            <p:cNvSpPr/>
            <p:nvPr/>
          </p:nvSpPr>
          <p:spPr>
            <a:xfrm>
              <a:off x="7488788" y="3047125"/>
              <a:ext cx="81150" cy="81150"/>
            </a:xfrm>
            <a:custGeom>
              <a:avLst/>
              <a:gdLst/>
              <a:ahLst/>
              <a:cxnLst/>
              <a:rect l="l" t="t" r="r" b="b"/>
              <a:pathLst>
                <a:path w="3246" h="3246" extrusionOk="0">
                  <a:moveTo>
                    <a:pt x="1623" y="0"/>
                  </a:moveTo>
                  <a:cubicBezTo>
                    <a:pt x="733" y="0"/>
                    <a:pt x="1" y="733"/>
                    <a:pt x="1" y="1623"/>
                  </a:cubicBezTo>
                  <a:cubicBezTo>
                    <a:pt x="1" y="2512"/>
                    <a:pt x="733" y="3245"/>
                    <a:pt x="1623" y="3245"/>
                  </a:cubicBezTo>
                  <a:cubicBezTo>
                    <a:pt x="2513" y="3245"/>
                    <a:pt x="3246" y="2512"/>
                    <a:pt x="3246" y="1623"/>
                  </a:cubicBezTo>
                  <a:cubicBezTo>
                    <a:pt x="3246" y="733"/>
                    <a:pt x="2513" y="0"/>
                    <a:pt x="1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8"/>
            <p:cNvSpPr/>
            <p:nvPr/>
          </p:nvSpPr>
          <p:spPr>
            <a:xfrm>
              <a:off x="7331788" y="2850425"/>
              <a:ext cx="394300" cy="196825"/>
            </a:xfrm>
            <a:custGeom>
              <a:avLst/>
              <a:gdLst/>
              <a:ahLst/>
              <a:cxnLst/>
              <a:rect l="l" t="t" r="r" b="b"/>
              <a:pathLst>
                <a:path w="15772" h="7873" extrusionOk="0">
                  <a:moveTo>
                    <a:pt x="3734" y="1867"/>
                  </a:moveTo>
                  <a:cubicBezTo>
                    <a:pt x="3978" y="1867"/>
                    <a:pt x="4187" y="2076"/>
                    <a:pt x="4187" y="2338"/>
                  </a:cubicBezTo>
                  <a:cubicBezTo>
                    <a:pt x="4187" y="2583"/>
                    <a:pt x="3978" y="2792"/>
                    <a:pt x="3734" y="2792"/>
                  </a:cubicBezTo>
                  <a:lnTo>
                    <a:pt x="2338" y="2792"/>
                  </a:lnTo>
                  <a:cubicBezTo>
                    <a:pt x="2094" y="2792"/>
                    <a:pt x="1884" y="2583"/>
                    <a:pt x="1884" y="2338"/>
                  </a:cubicBezTo>
                  <a:cubicBezTo>
                    <a:pt x="1884" y="2076"/>
                    <a:pt x="2094" y="1867"/>
                    <a:pt x="2338" y="1867"/>
                  </a:cubicBezTo>
                  <a:close/>
                  <a:moveTo>
                    <a:pt x="13416" y="1867"/>
                  </a:moveTo>
                  <a:cubicBezTo>
                    <a:pt x="13678" y="1867"/>
                    <a:pt x="13887" y="2076"/>
                    <a:pt x="13887" y="2338"/>
                  </a:cubicBezTo>
                  <a:cubicBezTo>
                    <a:pt x="13887" y="2583"/>
                    <a:pt x="13678" y="2792"/>
                    <a:pt x="13416" y="2792"/>
                  </a:cubicBezTo>
                  <a:lnTo>
                    <a:pt x="5583" y="2792"/>
                  </a:lnTo>
                  <a:cubicBezTo>
                    <a:pt x="5320" y="2792"/>
                    <a:pt x="5111" y="2583"/>
                    <a:pt x="5111" y="2338"/>
                  </a:cubicBezTo>
                  <a:cubicBezTo>
                    <a:pt x="5111" y="2076"/>
                    <a:pt x="5320" y="1867"/>
                    <a:pt x="5583" y="1867"/>
                  </a:cubicBezTo>
                  <a:close/>
                  <a:moveTo>
                    <a:pt x="6960" y="3716"/>
                  </a:moveTo>
                  <a:cubicBezTo>
                    <a:pt x="7223" y="3716"/>
                    <a:pt x="7432" y="3925"/>
                    <a:pt x="7432" y="4188"/>
                  </a:cubicBezTo>
                  <a:cubicBezTo>
                    <a:pt x="7432" y="4432"/>
                    <a:pt x="7223" y="4641"/>
                    <a:pt x="6960" y="4641"/>
                  </a:cubicBezTo>
                  <a:lnTo>
                    <a:pt x="2338" y="4641"/>
                  </a:lnTo>
                  <a:cubicBezTo>
                    <a:pt x="2094" y="4641"/>
                    <a:pt x="1884" y="4432"/>
                    <a:pt x="1884" y="4188"/>
                  </a:cubicBezTo>
                  <a:cubicBezTo>
                    <a:pt x="1884" y="3925"/>
                    <a:pt x="2094" y="3716"/>
                    <a:pt x="2338" y="3716"/>
                  </a:cubicBezTo>
                  <a:close/>
                  <a:moveTo>
                    <a:pt x="13434" y="3716"/>
                  </a:moveTo>
                  <a:cubicBezTo>
                    <a:pt x="13678" y="3716"/>
                    <a:pt x="13887" y="3925"/>
                    <a:pt x="13887" y="4188"/>
                  </a:cubicBezTo>
                  <a:cubicBezTo>
                    <a:pt x="13887" y="4432"/>
                    <a:pt x="13678" y="4641"/>
                    <a:pt x="13434" y="4641"/>
                  </a:cubicBezTo>
                  <a:lnTo>
                    <a:pt x="8810" y="4641"/>
                  </a:lnTo>
                  <a:cubicBezTo>
                    <a:pt x="8549" y="4641"/>
                    <a:pt x="8339" y="4432"/>
                    <a:pt x="8339" y="4188"/>
                  </a:cubicBezTo>
                  <a:cubicBezTo>
                    <a:pt x="8339" y="3925"/>
                    <a:pt x="8549" y="3716"/>
                    <a:pt x="8810" y="3716"/>
                  </a:cubicBezTo>
                  <a:close/>
                  <a:moveTo>
                    <a:pt x="470" y="1"/>
                  </a:moveTo>
                  <a:cubicBezTo>
                    <a:pt x="209" y="1"/>
                    <a:pt x="0" y="210"/>
                    <a:pt x="0" y="454"/>
                  </a:cubicBezTo>
                  <a:lnTo>
                    <a:pt x="0" y="6019"/>
                  </a:lnTo>
                  <a:cubicBezTo>
                    <a:pt x="0" y="6281"/>
                    <a:pt x="209" y="6491"/>
                    <a:pt x="470" y="6491"/>
                  </a:cubicBezTo>
                  <a:lnTo>
                    <a:pt x="1640" y="6491"/>
                  </a:lnTo>
                  <a:lnTo>
                    <a:pt x="2424" y="7677"/>
                  </a:lnTo>
                  <a:cubicBezTo>
                    <a:pt x="2512" y="7807"/>
                    <a:pt x="2656" y="7873"/>
                    <a:pt x="2802" y="7873"/>
                  </a:cubicBezTo>
                  <a:cubicBezTo>
                    <a:pt x="2948" y="7873"/>
                    <a:pt x="3096" y="7807"/>
                    <a:pt x="3192" y="7677"/>
                  </a:cubicBezTo>
                  <a:lnTo>
                    <a:pt x="3978" y="6491"/>
                  </a:lnTo>
                  <a:lnTo>
                    <a:pt x="6769" y="6491"/>
                  </a:lnTo>
                  <a:lnTo>
                    <a:pt x="7554" y="7275"/>
                  </a:lnTo>
                  <a:cubicBezTo>
                    <a:pt x="7641" y="7371"/>
                    <a:pt x="7759" y="7419"/>
                    <a:pt x="7879" y="7419"/>
                  </a:cubicBezTo>
                  <a:cubicBezTo>
                    <a:pt x="7999" y="7419"/>
                    <a:pt x="8121" y="7371"/>
                    <a:pt x="8217" y="7275"/>
                  </a:cubicBezTo>
                  <a:lnTo>
                    <a:pt x="9002" y="6491"/>
                  </a:lnTo>
                  <a:lnTo>
                    <a:pt x="11794" y="6491"/>
                  </a:lnTo>
                  <a:lnTo>
                    <a:pt x="12578" y="7677"/>
                  </a:lnTo>
                  <a:cubicBezTo>
                    <a:pt x="12697" y="7855"/>
                    <a:pt x="12892" y="7869"/>
                    <a:pt x="12947" y="7869"/>
                  </a:cubicBezTo>
                  <a:cubicBezTo>
                    <a:pt x="12957" y="7869"/>
                    <a:pt x="12962" y="7868"/>
                    <a:pt x="12962" y="7868"/>
                  </a:cubicBezTo>
                  <a:cubicBezTo>
                    <a:pt x="13120" y="7868"/>
                    <a:pt x="13259" y="7798"/>
                    <a:pt x="13346" y="7677"/>
                  </a:cubicBezTo>
                  <a:lnTo>
                    <a:pt x="14132" y="6491"/>
                  </a:lnTo>
                  <a:lnTo>
                    <a:pt x="15300" y="6491"/>
                  </a:lnTo>
                  <a:cubicBezTo>
                    <a:pt x="15562" y="6491"/>
                    <a:pt x="15771" y="6281"/>
                    <a:pt x="15771" y="6019"/>
                  </a:cubicBezTo>
                  <a:lnTo>
                    <a:pt x="15771" y="454"/>
                  </a:lnTo>
                  <a:cubicBezTo>
                    <a:pt x="15771" y="210"/>
                    <a:pt x="15562" y="1"/>
                    <a:pt x="15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8"/>
            <p:cNvSpPr/>
            <p:nvPr/>
          </p:nvSpPr>
          <p:spPr>
            <a:xfrm>
              <a:off x="7586488" y="3151375"/>
              <a:ext cx="139600" cy="92900"/>
            </a:xfrm>
            <a:custGeom>
              <a:avLst/>
              <a:gdLst/>
              <a:ahLst/>
              <a:cxnLst/>
              <a:rect l="l" t="t" r="r" b="b"/>
              <a:pathLst>
                <a:path w="5584" h="3716" extrusionOk="0">
                  <a:moveTo>
                    <a:pt x="2790" y="0"/>
                  </a:moveTo>
                  <a:cubicBezTo>
                    <a:pt x="2779" y="0"/>
                    <a:pt x="2768" y="0"/>
                    <a:pt x="2757" y="0"/>
                  </a:cubicBezTo>
                  <a:cubicBezTo>
                    <a:pt x="1239" y="0"/>
                    <a:pt x="1" y="1273"/>
                    <a:pt x="1" y="2809"/>
                  </a:cubicBezTo>
                  <a:lnTo>
                    <a:pt x="1" y="3716"/>
                  </a:lnTo>
                  <a:lnTo>
                    <a:pt x="5112" y="3716"/>
                  </a:lnTo>
                  <a:cubicBezTo>
                    <a:pt x="5374" y="3716"/>
                    <a:pt x="5583" y="3506"/>
                    <a:pt x="5583" y="3262"/>
                  </a:cubicBezTo>
                  <a:lnTo>
                    <a:pt x="5583" y="2774"/>
                  </a:lnTo>
                  <a:cubicBezTo>
                    <a:pt x="5583" y="1249"/>
                    <a:pt x="432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8"/>
            <p:cNvSpPr/>
            <p:nvPr/>
          </p:nvSpPr>
          <p:spPr>
            <a:xfrm>
              <a:off x="7616163" y="3070250"/>
              <a:ext cx="81125" cy="81150"/>
            </a:xfrm>
            <a:custGeom>
              <a:avLst/>
              <a:gdLst/>
              <a:ahLst/>
              <a:cxnLst/>
              <a:rect l="l" t="t" r="r" b="b"/>
              <a:pathLst>
                <a:path w="3245" h="3246" extrusionOk="0">
                  <a:moveTo>
                    <a:pt x="1622" y="0"/>
                  </a:moveTo>
                  <a:cubicBezTo>
                    <a:pt x="733" y="0"/>
                    <a:pt x="0" y="733"/>
                    <a:pt x="0" y="1622"/>
                  </a:cubicBezTo>
                  <a:cubicBezTo>
                    <a:pt x="0" y="2513"/>
                    <a:pt x="733" y="3245"/>
                    <a:pt x="1622" y="3245"/>
                  </a:cubicBezTo>
                  <a:cubicBezTo>
                    <a:pt x="2512" y="3245"/>
                    <a:pt x="3245" y="2513"/>
                    <a:pt x="3245" y="1622"/>
                  </a:cubicBezTo>
                  <a:cubicBezTo>
                    <a:pt x="3245" y="733"/>
                    <a:pt x="2512" y="0"/>
                    <a:pt x="1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8"/>
            <p:cNvSpPr/>
            <p:nvPr/>
          </p:nvSpPr>
          <p:spPr>
            <a:xfrm>
              <a:off x="7467863" y="3128250"/>
              <a:ext cx="122550" cy="116025"/>
            </a:xfrm>
            <a:custGeom>
              <a:avLst/>
              <a:gdLst/>
              <a:ahLst/>
              <a:cxnLst/>
              <a:rect l="l" t="t" r="r" b="b"/>
              <a:pathLst>
                <a:path w="4902" h="4641" extrusionOk="0">
                  <a:moveTo>
                    <a:pt x="2443" y="0"/>
                  </a:moveTo>
                  <a:cubicBezTo>
                    <a:pt x="1466" y="0"/>
                    <a:pt x="593" y="419"/>
                    <a:pt x="0" y="1117"/>
                  </a:cubicBezTo>
                  <a:cubicBezTo>
                    <a:pt x="645" y="1780"/>
                    <a:pt x="1047" y="2687"/>
                    <a:pt x="1047" y="3699"/>
                  </a:cubicBezTo>
                  <a:lnTo>
                    <a:pt x="1047" y="4641"/>
                  </a:lnTo>
                  <a:lnTo>
                    <a:pt x="3820" y="4641"/>
                  </a:lnTo>
                  <a:lnTo>
                    <a:pt x="3820" y="3752"/>
                  </a:lnTo>
                  <a:cubicBezTo>
                    <a:pt x="3820" y="2722"/>
                    <a:pt x="4239" y="1798"/>
                    <a:pt x="4902" y="1117"/>
                  </a:cubicBezTo>
                  <a:cubicBezTo>
                    <a:pt x="4292" y="437"/>
                    <a:pt x="3420"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8"/>
            <p:cNvSpPr/>
            <p:nvPr/>
          </p:nvSpPr>
          <p:spPr>
            <a:xfrm>
              <a:off x="7331788" y="3151375"/>
              <a:ext cx="139575" cy="92900"/>
            </a:xfrm>
            <a:custGeom>
              <a:avLst/>
              <a:gdLst/>
              <a:ahLst/>
              <a:cxnLst/>
              <a:rect l="l" t="t" r="r" b="b"/>
              <a:pathLst>
                <a:path w="5583" h="3716" extrusionOk="0">
                  <a:moveTo>
                    <a:pt x="2790" y="0"/>
                  </a:moveTo>
                  <a:cubicBezTo>
                    <a:pt x="2779" y="0"/>
                    <a:pt x="2768" y="0"/>
                    <a:pt x="2757" y="0"/>
                  </a:cubicBezTo>
                  <a:cubicBezTo>
                    <a:pt x="1221" y="0"/>
                    <a:pt x="0" y="1273"/>
                    <a:pt x="0" y="2809"/>
                  </a:cubicBezTo>
                  <a:lnTo>
                    <a:pt x="0" y="3262"/>
                  </a:lnTo>
                  <a:cubicBezTo>
                    <a:pt x="0" y="3506"/>
                    <a:pt x="209" y="3716"/>
                    <a:pt x="470" y="3716"/>
                  </a:cubicBezTo>
                  <a:lnTo>
                    <a:pt x="5583" y="3716"/>
                  </a:lnTo>
                  <a:lnTo>
                    <a:pt x="5583" y="2774"/>
                  </a:lnTo>
                  <a:cubicBezTo>
                    <a:pt x="5583" y="1249"/>
                    <a:pt x="4327" y="0"/>
                    <a:pt x="2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8"/>
            <p:cNvSpPr/>
            <p:nvPr/>
          </p:nvSpPr>
          <p:spPr>
            <a:xfrm>
              <a:off x="7361438" y="3070250"/>
              <a:ext cx="81150" cy="81150"/>
            </a:xfrm>
            <a:custGeom>
              <a:avLst/>
              <a:gdLst/>
              <a:ahLst/>
              <a:cxnLst/>
              <a:rect l="l" t="t" r="r" b="b"/>
              <a:pathLst>
                <a:path w="3246" h="3246" extrusionOk="0">
                  <a:moveTo>
                    <a:pt x="1622" y="0"/>
                  </a:moveTo>
                  <a:cubicBezTo>
                    <a:pt x="733" y="0"/>
                    <a:pt x="0" y="733"/>
                    <a:pt x="0" y="1622"/>
                  </a:cubicBezTo>
                  <a:cubicBezTo>
                    <a:pt x="0" y="2513"/>
                    <a:pt x="733" y="3245"/>
                    <a:pt x="1622" y="3245"/>
                  </a:cubicBezTo>
                  <a:cubicBezTo>
                    <a:pt x="2513" y="3245"/>
                    <a:pt x="3245" y="2513"/>
                    <a:pt x="3245" y="1622"/>
                  </a:cubicBezTo>
                  <a:cubicBezTo>
                    <a:pt x="3245" y="733"/>
                    <a:pt x="2513" y="0"/>
                    <a:pt x="1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8"/>
          <p:cNvGrpSpPr/>
          <p:nvPr/>
        </p:nvGrpSpPr>
        <p:grpSpPr>
          <a:xfrm>
            <a:off x="1739430" y="2040602"/>
            <a:ext cx="353756" cy="311069"/>
            <a:chOff x="1418388" y="2194450"/>
            <a:chExt cx="393850" cy="346325"/>
          </a:xfrm>
        </p:grpSpPr>
        <p:sp>
          <p:nvSpPr>
            <p:cNvPr id="1823" name="Google Shape;1823;p58"/>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8"/>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8"/>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8"/>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8"/>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8"/>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8"/>
          <p:cNvGrpSpPr/>
          <p:nvPr/>
        </p:nvGrpSpPr>
        <p:grpSpPr>
          <a:xfrm>
            <a:off x="2329413" y="2019449"/>
            <a:ext cx="354160" cy="353756"/>
            <a:chOff x="2075238" y="2170900"/>
            <a:chExt cx="394300" cy="393850"/>
          </a:xfrm>
        </p:grpSpPr>
        <p:sp>
          <p:nvSpPr>
            <p:cNvPr id="1830" name="Google Shape;1830;p58"/>
            <p:cNvSpPr/>
            <p:nvPr/>
          </p:nvSpPr>
          <p:spPr>
            <a:xfrm>
              <a:off x="2214338" y="2303900"/>
              <a:ext cx="116050" cy="127400"/>
            </a:xfrm>
            <a:custGeom>
              <a:avLst/>
              <a:gdLst/>
              <a:ahLst/>
              <a:cxnLst/>
              <a:rect l="l" t="t" r="r" b="b"/>
              <a:pathLst>
                <a:path w="4642" h="5096" extrusionOk="0">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8"/>
            <p:cNvSpPr/>
            <p:nvPr/>
          </p:nvSpPr>
          <p:spPr>
            <a:xfrm>
              <a:off x="2304063" y="2170900"/>
              <a:ext cx="165475" cy="117775"/>
            </a:xfrm>
            <a:custGeom>
              <a:avLst/>
              <a:gdLst/>
              <a:ahLst/>
              <a:cxnLst/>
              <a:rect l="l" t="t" r="r" b="b"/>
              <a:pathLst>
                <a:path w="6619" h="4711" extrusionOk="0">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8"/>
            <p:cNvSpPr/>
            <p:nvPr/>
          </p:nvSpPr>
          <p:spPr>
            <a:xfrm>
              <a:off x="2238363" y="2206100"/>
              <a:ext cx="68475" cy="24550"/>
            </a:xfrm>
            <a:custGeom>
              <a:avLst/>
              <a:gdLst/>
              <a:ahLst/>
              <a:cxnLst/>
              <a:rect l="l" t="t" r="r" b="b"/>
              <a:pathLst>
                <a:path w="2739" h="982" extrusionOk="0">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8"/>
            <p:cNvSpPr/>
            <p:nvPr/>
          </p:nvSpPr>
          <p:spPr>
            <a:xfrm>
              <a:off x="2075238" y="2170900"/>
              <a:ext cx="165525" cy="117775"/>
            </a:xfrm>
            <a:custGeom>
              <a:avLst/>
              <a:gdLst/>
              <a:ahLst/>
              <a:cxnLst/>
              <a:rect l="l" t="t" r="r" b="b"/>
              <a:pathLst>
                <a:path w="6621" h="4711" extrusionOk="0">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8"/>
            <p:cNvSpPr/>
            <p:nvPr/>
          </p:nvSpPr>
          <p:spPr>
            <a:xfrm>
              <a:off x="2075238" y="2446975"/>
              <a:ext cx="165525" cy="117775"/>
            </a:xfrm>
            <a:custGeom>
              <a:avLst/>
              <a:gdLst/>
              <a:ahLst/>
              <a:cxnLst/>
              <a:rect l="l" t="t" r="r" b="b"/>
              <a:pathLst>
                <a:path w="6621" h="4711" extrusionOk="0">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8"/>
            <p:cNvSpPr/>
            <p:nvPr/>
          </p:nvSpPr>
          <p:spPr>
            <a:xfrm>
              <a:off x="2398863" y="2311750"/>
              <a:ext cx="38400" cy="112150"/>
            </a:xfrm>
            <a:custGeom>
              <a:avLst/>
              <a:gdLst/>
              <a:ahLst/>
              <a:cxnLst/>
              <a:rect l="l" t="t" r="r" b="b"/>
              <a:pathLst>
                <a:path w="1536" h="4486" extrusionOk="0">
                  <a:moveTo>
                    <a:pt x="0" y="1"/>
                  </a:moveTo>
                  <a:cubicBezTo>
                    <a:pt x="645" y="1415"/>
                    <a:pt x="645" y="3055"/>
                    <a:pt x="0" y="4485"/>
                  </a:cubicBezTo>
                  <a:lnTo>
                    <a:pt x="1012" y="4485"/>
                  </a:lnTo>
                  <a:cubicBezTo>
                    <a:pt x="1536" y="3036"/>
                    <a:pt x="1536" y="143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8"/>
            <p:cNvSpPr/>
            <p:nvPr/>
          </p:nvSpPr>
          <p:spPr>
            <a:xfrm>
              <a:off x="2238363" y="2504550"/>
              <a:ext cx="68475" cy="24875"/>
            </a:xfrm>
            <a:custGeom>
              <a:avLst/>
              <a:gdLst/>
              <a:ahLst/>
              <a:cxnLst/>
              <a:rect l="l" t="t" r="r" b="b"/>
              <a:pathLst>
                <a:path w="2739" h="995" extrusionOk="0">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8"/>
            <p:cNvSpPr/>
            <p:nvPr/>
          </p:nvSpPr>
          <p:spPr>
            <a:xfrm>
              <a:off x="2107513" y="2311750"/>
              <a:ext cx="38400" cy="112150"/>
            </a:xfrm>
            <a:custGeom>
              <a:avLst/>
              <a:gdLst/>
              <a:ahLst/>
              <a:cxnLst/>
              <a:rect l="l" t="t" r="r" b="b"/>
              <a:pathLst>
                <a:path w="1536" h="4486" extrusionOk="0">
                  <a:moveTo>
                    <a:pt x="540" y="1"/>
                  </a:moveTo>
                  <a:cubicBezTo>
                    <a:pt x="0" y="1431"/>
                    <a:pt x="0" y="3036"/>
                    <a:pt x="540" y="4485"/>
                  </a:cubicBezTo>
                  <a:lnTo>
                    <a:pt x="1536" y="4485"/>
                  </a:lnTo>
                  <a:cubicBezTo>
                    <a:pt x="889" y="3055"/>
                    <a:pt x="889" y="1415"/>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8"/>
            <p:cNvSpPr/>
            <p:nvPr/>
          </p:nvSpPr>
          <p:spPr>
            <a:xfrm>
              <a:off x="2304063" y="2446975"/>
              <a:ext cx="165475" cy="117775"/>
            </a:xfrm>
            <a:custGeom>
              <a:avLst/>
              <a:gdLst/>
              <a:ahLst/>
              <a:cxnLst/>
              <a:rect l="l" t="t" r="r" b="b"/>
              <a:pathLst>
                <a:path w="6619" h="4711" extrusionOk="0">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8"/>
          <p:cNvGrpSpPr/>
          <p:nvPr/>
        </p:nvGrpSpPr>
        <p:grpSpPr>
          <a:xfrm>
            <a:off x="2919777" y="2019449"/>
            <a:ext cx="353779" cy="353756"/>
            <a:chOff x="2732513" y="2170900"/>
            <a:chExt cx="393875" cy="393850"/>
          </a:xfrm>
        </p:grpSpPr>
        <p:sp>
          <p:nvSpPr>
            <p:cNvPr id="1840" name="Google Shape;1840;p58"/>
            <p:cNvSpPr/>
            <p:nvPr/>
          </p:nvSpPr>
          <p:spPr>
            <a:xfrm>
              <a:off x="2848513" y="2333150"/>
              <a:ext cx="69400" cy="23125"/>
            </a:xfrm>
            <a:custGeom>
              <a:avLst/>
              <a:gdLst/>
              <a:ahLst/>
              <a:cxnLst/>
              <a:rect l="l" t="t" r="r" b="b"/>
              <a:pathLst>
                <a:path w="2776" h="925" extrusionOk="0">
                  <a:moveTo>
                    <a:pt x="1" y="0"/>
                  </a:moveTo>
                  <a:lnTo>
                    <a:pt x="1" y="924"/>
                  </a:lnTo>
                  <a:lnTo>
                    <a:pt x="2775" y="924"/>
                  </a:ln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8"/>
            <p:cNvSpPr/>
            <p:nvPr/>
          </p:nvSpPr>
          <p:spPr>
            <a:xfrm>
              <a:off x="2894763" y="2286925"/>
              <a:ext cx="23150" cy="23100"/>
            </a:xfrm>
            <a:custGeom>
              <a:avLst/>
              <a:gdLst/>
              <a:ahLst/>
              <a:cxnLst/>
              <a:rect l="l" t="t" r="r" b="b"/>
              <a:pathLst>
                <a:path w="926" h="924" extrusionOk="0">
                  <a:moveTo>
                    <a:pt x="472" y="0"/>
                  </a:moveTo>
                  <a:cubicBezTo>
                    <a:pt x="209" y="0"/>
                    <a:pt x="0" y="209"/>
                    <a:pt x="0" y="454"/>
                  </a:cubicBezTo>
                  <a:cubicBezTo>
                    <a:pt x="0" y="715"/>
                    <a:pt x="209" y="924"/>
                    <a:pt x="472" y="924"/>
                  </a:cubicBezTo>
                  <a:lnTo>
                    <a:pt x="925" y="924"/>
                  </a:lnTo>
                  <a:lnTo>
                    <a:pt x="925" y="454"/>
                  </a:lnTo>
                  <a:cubicBezTo>
                    <a:pt x="925" y="209"/>
                    <a:pt x="716"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8"/>
            <p:cNvSpPr/>
            <p:nvPr/>
          </p:nvSpPr>
          <p:spPr>
            <a:xfrm>
              <a:off x="2871663" y="2379375"/>
              <a:ext cx="46250" cy="69350"/>
            </a:xfrm>
            <a:custGeom>
              <a:avLst/>
              <a:gdLst/>
              <a:ahLst/>
              <a:cxnLst/>
              <a:rect l="l" t="t" r="r" b="b"/>
              <a:pathLst>
                <a:path w="1850" h="2774" extrusionOk="0">
                  <a:moveTo>
                    <a:pt x="0" y="1"/>
                  </a:moveTo>
                  <a:lnTo>
                    <a:pt x="0" y="2774"/>
                  </a:lnTo>
                  <a:lnTo>
                    <a:pt x="1849" y="2774"/>
                  </a:lnTo>
                  <a:lnTo>
                    <a:pt x="18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8"/>
            <p:cNvSpPr/>
            <p:nvPr/>
          </p:nvSpPr>
          <p:spPr>
            <a:xfrm>
              <a:off x="2940988" y="2286925"/>
              <a:ext cx="23150" cy="23100"/>
            </a:xfrm>
            <a:custGeom>
              <a:avLst/>
              <a:gdLst/>
              <a:ahLst/>
              <a:cxnLst/>
              <a:rect l="l" t="t" r="r" b="b"/>
              <a:pathLst>
                <a:path w="926" h="924" extrusionOk="0">
                  <a:moveTo>
                    <a:pt x="454" y="0"/>
                  </a:moveTo>
                  <a:cubicBezTo>
                    <a:pt x="210" y="0"/>
                    <a:pt x="0" y="209"/>
                    <a:pt x="0" y="454"/>
                  </a:cubicBezTo>
                  <a:lnTo>
                    <a:pt x="0" y="924"/>
                  </a:lnTo>
                  <a:lnTo>
                    <a:pt x="454" y="924"/>
                  </a:lnTo>
                  <a:cubicBezTo>
                    <a:pt x="716" y="924"/>
                    <a:pt x="926" y="715"/>
                    <a:pt x="926" y="454"/>
                  </a:cubicBezTo>
                  <a:cubicBezTo>
                    <a:pt x="926" y="209"/>
                    <a:pt x="716"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8"/>
            <p:cNvSpPr/>
            <p:nvPr/>
          </p:nvSpPr>
          <p:spPr>
            <a:xfrm>
              <a:off x="2732513" y="2170900"/>
              <a:ext cx="393875" cy="393850"/>
            </a:xfrm>
            <a:custGeom>
              <a:avLst/>
              <a:gdLst/>
              <a:ahLst/>
              <a:cxnLst/>
              <a:rect l="l" t="t" r="r" b="b"/>
              <a:pathLst>
                <a:path w="15755" h="15754" extrusionOk="0">
                  <a:moveTo>
                    <a:pt x="8793" y="3716"/>
                  </a:moveTo>
                  <a:cubicBezTo>
                    <a:pt x="9561" y="3716"/>
                    <a:pt x="10189" y="4344"/>
                    <a:pt x="10189" y="5095"/>
                  </a:cubicBezTo>
                  <a:cubicBezTo>
                    <a:pt x="10189" y="5269"/>
                    <a:pt x="10154" y="5425"/>
                    <a:pt x="10102" y="5565"/>
                  </a:cubicBezTo>
                  <a:lnTo>
                    <a:pt x="11568" y="5565"/>
                  </a:lnTo>
                  <a:cubicBezTo>
                    <a:pt x="11829" y="5565"/>
                    <a:pt x="12038" y="5774"/>
                    <a:pt x="12038" y="6019"/>
                  </a:cubicBezTo>
                  <a:lnTo>
                    <a:pt x="12038" y="7868"/>
                  </a:lnTo>
                  <a:cubicBezTo>
                    <a:pt x="12038" y="8130"/>
                    <a:pt x="11829" y="8340"/>
                    <a:pt x="11568" y="8340"/>
                  </a:cubicBezTo>
                  <a:lnTo>
                    <a:pt x="11114" y="8340"/>
                  </a:lnTo>
                  <a:lnTo>
                    <a:pt x="11114" y="11566"/>
                  </a:lnTo>
                  <a:cubicBezTo>
                    <a:pt x="11114" y="11829"/>
                    <a:pt x="10905" y="12020"/>
                    <a:pt x="10642" y="12020"/>
                  </a:cubicBezTo>
                  <a:lnTo>
                    <a:pt x="5113" y="12020"/>
                  </a:lnTo>
                  <a:cubicBezTo>
                    <a:pt x="4850" y="12020"/>
                    <a:pt x="4641" y="11829"/>
                    <a:pt x="4641" y="11566"/>
                  </a:cubicBezTo>
                  <a:lnTo>
                    <a:pt x="4641" y="8340"/>
                  </a:lnTo>
                  <a:lnTo>
                    <a:pt x="4187" y="8340"/>
                  </a:lnTo>
                  <a:cubicBezTo>
                    <a:pt x="3926" y="8340"/>
                    <a:pt x="3717" y="8130"/>
                    <a:pt x="3717" y="7868"/>
                  </a:cubicBezTo>
                  <a:lnTo>
                    <a:pt x="3717" y="6019"/>
                  </a:lnTo>
                  <a:cubicBezTo>
                    <a:pt x="3717" y="5774"/>
                    <a:pt x="3926" y="5565"/>
                    <a:pt x="4187" y="5565"/>
                  </a:cubicBezTo>
                  <a:lnTo>
                    <a:pt x="5653" y="5565"/>
                  </a:lnTo>
                  <a:cubicBezTo>
                    <a:pt x="5339" y="4658"/>
                    <a:pt x="6002" y="3716"/>
                    <a:pt x="6962" y="3716"/>
                  </a:cubicBezTo>
                  <a:cubicBezTo>
                    <a:pt x="7311" y="3716"/>
                    <a:pt x="7642" y="3855"/>
                    <a:pt x="7886" y="4065"/>
                  </a:cubicBezTo>
                  <a:cubicBezTo>
                    <a:pt x="8130" y="3855"/>
                    <a:pt x="8444" y="3716"/>
                    <a:pt x="8793" y="3716"/>
                  </a:cubicBezTo>
                  <a:close/>
                  <a:moveTo>
                    <a:pt x="7886" y="0"/>
                  </a:moveTo>
                  <a:cubicBezTo>
                    <a:pt x="3524" y="0"/>
                    <a:pt x="0" y="3524"/>
                    <a:pt x="0" y="7868"/>
                  </a:cubicBezTo>
                  <a:cubicBezTo>
                    <a:pt x="0" y="9945"/>
                    <a:pt x="821" y="11934"/>
                    <a:pt x="2268" y="13399"/>
                  </a:cubicBezTo>
                  <a:lnTo>
                    <a:pt x="628" y="14951"/>
                  </a:lnTo>
                  <a:cubicBezTo>
                    <a:pt x="332" y="15248"/>
                    <a:pt x="542" y="15754"/>
                    <a:pt x="960" y="15754"/>
                  </a:cubicBezTo>
                  <a:lnTo>
                    <a:pt x="7921" y="15754"/>
                  </a:lnTo>
                  <a:cubicBezTo>
                    <a:pt x="12231" y="15737"/>
                    <a:pt x="15755" y="12229"/>
                    <a:pt x="15755" y="7868"/>
                  </a:cubicBezTo>
                  <a:cubicBezTo>
                    <a:pt x="15755" y="3524"/>
                    <a:pt x="12231" y="0"/>
                    <a:pt x="7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8"/>
            <p:cNvSpPr/>
            <p:nvPr/>
          </p:nvSpPr>
          <p:spPr>
            <a:xfrm>
              <a:off x="2940988" y="2379375"/>
              <a:ext cx="46250" cy="69350"/>
            </a:xfrm>
            <a:custGeom>
              <a:avLst/>
              <a:gdLst/>
              <a:ahLst/>
              <a:cxnLst/>
              <a:rect l="l" t="t" r="r" b="b"/>
              <a:pathLst>
                <a:path w="1850" h="2774" extrusionOk="0">
                  <a:moveTo>
                    <a:pt x="0" y="1"/>
                  </a:moveTo>
                  <a:lnTo>
                    <a:pt x="0" y="2774"/>
                  </a:lnTo>
                  <a:lnTo>
                    <a:pt x="1850" y="2774"/>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8"/>
            <p:cNvSpPr/>
            <p:nvPr/>
          </p:nvSpPr>
          <p:spPr>
            <a:xfrm>
              <a:off x="2940988" y="2333150"/>
              <a:ext cx="69375" cy="23125"/>
            </a:xfrm>
            <a:custGeom>
              <a:avLst/>
              <a:gdLst/>
              <a:ahLst/>
              <a:cxnLst/>
              <a:rect l="l" t="t" r="r" b="b"/>
              <a:pathLst>
                <a:path w="2775" h="925" extrusionOk="0">
                  <a:moveTo>
                    <a:pt x="0" y="0"/>
                  </a:moveTo>
                  <a:lnTo>
                    <a:pt x="0" y="924"/>
                  </a:lnTo>
                  <a:lnTo>
                    <a:pt x="2775" y="924"/>
                  </a:lnTo>
                  <a:lnTo>
                    <a:pt x="27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8"/>
          <p:cNvGrpSpPr/>
          <p:nvPr/>
        </p:nvGrpSpPr>
        <p:grpSpPr>
          <a:xfrm>
            <a:off x="3509760" y="2019449"/>
            <a:ext cx="354160" cy="353756"/>
            <a:chOff x="3389363" y="2170900"/>
            <a:chExt cx="394300" cy="393850"/>
          </a:xfrm>
        </p:grpSpPr>
        <p:sp>
          <p:nvSpPr>
            <p:cNvPr id="1848" name="Google Shape;1848;p58"/>
            <p:cNvSpPr/>
            <p:nvPr/>
          </p:nvSpPr>
          <p:spPr>
            <a:xfrm>
              <a:off x="3618363" y="2303500"/>
              <a:ext cx="32300" cy="32300"/>
            </a:xfrm>
            <a:custGeom>
              <a:avLst/>
              <a:gdLst/>
              <a:ahLst/>
              <a:cxnLst/>
              <a:rect l="l" t="t" r="r" b="b"/>
              <a:pathLst>
                <a:path w="1292" h="1292" extrusionOk="0">
                  <a:moveTo>
                    <a:pt x="645" y="0"/>
                  </a:moveTo>
                  <a:lnTo>
                    <a:pt x="0" y="645"/>
                  </a:lnTo>
                  <a:lnTo>
                    <a:pt x="663" y="1291"/>
                  </a:lnTo>
                  <a:lnTo>
                    <a:pt x="1291" y="663"/>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8"/>
            <p:cNvSpPr/>
            <p:nvPr/>
          </p:nvSpPr>
          <p:spPr>
            <a:xfrm>
              <a:off x="3389363" y="2170900"/>
              <a:ext cx="394300" cy="393850"/>
            </a:xfrm>
            <a:custGeom>
              <a:avLst/>
              <a:gdLst/>
              <a:ahLst/>
              <a:cxnLst/>
              <a:rect l="l" t="t" r="r" b="b"/>
              <a:pathLst>
                <a:path w="15772" h="15754" extrusionOk="0">
                  <a:moveTo>
                    <a:pt x="9796" y="4196"/>
                  </a:moveTo>
                  <a:cubicBezTo>
                    <a:pt x="9914" y="4196"/>
                    <a:pt x="10032" y="4240"/>
                    <a:pt x="10119" y="4327"/>
                  </a:cubicBezTo>
                  <a:lnTo>
                    <a:pt x="11428" y="5635"/>
                  </a:lnTo>
                  <a:cubicBezTo>
                    <a:pt x="11619" y="5809"/>
                    <a:pt x="11619" y="6107"/>
                    <a:pt x="11428" y="6281"/>
                  </a:cubicBezTo>
                  <a:cubicBezTo>
                    <a:pt x="11184" y="6542"/>
                    <a:pt x="7153" y="10573"/>
                    <a:pt x="6630" y="11096"/>
                  </a:cubicBezTo>
                  <a:cubicBezTo>
                    <a:pt x="6455" y="11271"/>
                    <a:pt x="6385" y="11201"/>
                    <a:pt x="4764" y="11550"/>
                  </a:cubicBezTo>
                  <a:cubicBezTo>
                    <a:pt x="4737" y="11554"/>
                    <a:pt x="4710" y="11556"/>
                    <a:pt x="4684" y="11556"/>
                  </a:cubicBezTo>
                  <a:cubicBezTo>
                    <a:pt x="4388" y="11556"/>
                    <a:pt x="4158" y="11297"/>
                    <a:pt x="4222" y="11008"/>
                  </a:cubicBezTo>
                  <a:cubicBezTo>
                    <a:pt x="4571" y="9386"/>
                    <a:pt x="4501" y="9298"/>
                    <a:pt x="4676" y="9124"/>
                  </a:cubicBezTo>
                  <a:lnTo>
                    <a:pt x="9474" y="4327"/>
                  </a:lnTo>
                  <a:cubicBezTo>
                    <a:pt x="9561" y="4240"/>
                    <a:pt x="9679" y="4196"/>
                    <a:pt x="9796" y="4196"/>
                  </a:cubicBezTo>
                  <a:close/>
                  <a:moveTo>
                    <a:pt x="7886" y="0"/>
                  </a:moveTo>
                  <a:cubicBezTo>
                    <a:pt x="3524" y="0"/>
                    <a:pt x="0" y="3524"/>
                    <a:pt x="0" y="7868"/>
                  </a:cubicBezTo>
                  <a:cubicBezTo>
                    <a:pt x="0" y="9945"/>
                    <a:pt x="821" y="11934"/>
                    <a:pt x="2268" y="13399"/>
                  </a:cubicBezTo>
                  <a:lnTo>
                    <a:pt x="646" y="14951"/>
                  </a:lnTo>
                  <a:cubicBezTo>
                    <a:pt x="349" y="15248"/>
                    <a:pt x="542" y="15754"/>
                    <a:pt x="960" y="15754"/>
                  </a:cubicBezTo>
                  <a:lnTo>
                    <a:pt x="7921" y="15754"/>
                  </a:lnTo>
                  <a:cubicBezTo>
                    <a:pt x="12247" y="15737"/>
                    <a:pt x="15771" y="12229"/>
                    <a:pt x="15771" y="7868"/>
                  </a:cubicBezTo>
                  <a:cubicBezTo>
                    <a:pt x="15771" y="3524"/>
                    <a:pt x="12247" y="0"/>
                    <a:pt x="7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8"/>
            <p:cNvSpPr/>
            <p:nvPr/>
          </p:nvSpPr>
          <p:spPr>
            <a:xfrm>
              <a:off x="3520663" y="2335775"/>
              <a:ext cx="97725" cy="97700"/>
            </a:xfrm>
            <a:custGeom>
              <a:avLst/>
              <a:gdLst/>
              <a:ahLst/>
              <a:cxnLst/>
              <a:rect l="l" t="t" r="r" b="b"/>
              <a:pathLst>
                <a:path w="3909" h="3908" extrusionOk="0">
                  <a:moveTo>
                    <a:pt x="3262" y="0"/>
                  </a:moveTo>
                  <a:lnTo>
                    <a:pt x="175" y="3087"/>
                  </a:lnTo>
                  <a:lnTo>
                    <a:pt x="0" y="3908"/>
                  </a:lnTo>
                  <a:lnTo>
                    <a:pt x="819" y="3750"/>
                  </a:lnTo>
                  <a:lnTo>
                    <a:pt x="3908" y="645"/>
                  </a:lnTo>
                  <a:lnTo>
                    <a:pt x="3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58"/>
          <p:cNvGrpSpPr/>
          <p:nvPr/>
        </p:nvGrpSpPr>
        <p:grpSpPr>
          <a:xfrm>
            <a:off x="4100147" y="2039524"/>
            <a:ext cx="353756" cy="313539"/>
            <a:chOff x="4046663" y="2193250"/>
            <a:chExt cx="393850" cy="349075"/>
          </a:xfrm>
        </p:grpSpPr>
        <p:sp>
          <p:nvSpPr>
            <p:cNvPr id="1852" name="Google Shape;1852;p58"/>
            <p:cNvSpPr/>
            <p:nvPr/>
          </p:nvSpPr>
          <p:spPr>
            <a:xfrm>
              <a:off x="4046663" y="2241550"/>
              <a:ext cx="393850" cy="300775"/>
            </a:xfrm>
            <a:custGeom>
              <a:avLst/>
              <a:gdLst/>
              <a:ahLst/>
              <a:cxnLst/>
              <a:rect l="l" t="t" r="r" b="b"/>
              <a:pathLst>
                <a:path w="15754" h="12031" extrusionOk="0">
                  <a:moveTo>
                    <a:pt x="5076" y="1"/>
                  </a:moveTo>
                  <a:cubicBezTo>
                    <a:pt x="2268" y="1"/>
                    <a:pt x="0" y="2269"/>
                    <a:pt x="0" y="5077"/>
                  </a:cubicBezTo>
                  <a:cubicBezTo>
                    <a:pt x="0" y="7328"/>
                    <a:pt x="1501" y="9317"/>
                    <a:pt x="3664" y="9945"/>
                  </a:cubicBezTo>
                  <a:lnTo>
                    <a:pt x="3664" y="11567"/>
                  </a:lnTo>
                  <a:cubicBezTo>
                    <a:pt x="3664" y="11850"/>
                    <a:pt x="3888" y="12030"/>
                    <a:pt x="4124" y="12030"/>
                  </a:cubicBezTo>
                  <a:cubicBezTo>
                    <a:pt x="4237" y="12030"/>
                    <a:pt x="4353" y="11989"/>
                    <a:pt x="4448" y="11899"/>
                  </a:cubicBezTo>
                  <a:lnTo>
                    <a:pt x="6193" y="10154"/>
                  </a:lnTo>
                  <a:lnTo>
                    <a:pt x="10677" y="10154"/>
                  </a:lnTo>
                  <a:cubicBezTo>
                    <a:pt x="13485" y="10154"/>
                    <a:pt x="15753" y="7868"/>
                    <a:pt x="15753" y="5077"/>
                  </a:cubicBezTo>
                  <a:cubicBezTo>
                    <a:pt x="15753" y="2269"/>
                    <a:pt x="13485" y="1"/>
                    <a:pt x="10677" y="1"/>
                  </a:cubicBezTo>
                  <a:lnTo>
                    <a:pt x="10066" y="1"/>
                  </a:lnTo>
                  <a:lnTo>
                    <a:pt x="12631" y="5130"/>
                  </a:lnTo>
                  <a:cubicBezTo>
                    <a:pt x="12822" y="5514"/>
                    <a:pt x="12806" y="5967"/>
                    <a:pt x="12578" y="6333"/>
                  </a:cubicBezTo>
                  <a:cubicBezTo>
                    <a:pt x="12352" y="6700"/>
                    <a:pt x="11968" y="6926"/>
                    <a:pt x="11531" y="6926"/>
                  </a:cubicBezTo>
                  <a:lnTo>
                    <a:pt x="4222" y="6926"/>
                  </a:lnTo>
                  <a:cubicBezTo>
                    <a:pt x="3785" y="6926"/>
                    <a:pt x="3402" y="6700"/>
                    <a:pt x="3175" y="6333"/>
                  </a:cubicBezTo>
                  <a:cubicBezTo>
                    <a:pt x="2948" y="5967"/>
                    <a:pt x="2931" y="5514"/>
                    <a:pt x="3122" y="5130"/>
                  </a:cubicBezTo>
                  <a:lnTo>
                    <a:pt x="5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8"/>
            <p:cNvSpPr/>
            <p:nvPr/>
          </p:nvSpPr>
          <p:spPr>
            <a:xfrm>
              <a:off x="4142613" y="2193250"/>
              <a:ext cx="201950" cy="198375"/>
            </a:xfrm>
            <a:custGeom>
              <a:avLst/>
              <a:gdLst/>
              <a:ahLst/>
              <a:cxnLst/>
              <a:rect l="l" t="t" r="r" b="b"/>
              <a:pathLst>
                <a:path w="8078" h="7935" extrusionOk="0">
                  <a:moveTo>
                    <a:pt x="4048" y="2857"/>
                  </a:moveTo>
                  <a:cubicBezTo>
                    <a:pt x="4292" y="2857"/>
                    <a:pt x="4501" y="3049"/>
                    <a:pt x="4501" y="3310"/>
                  </a:cubicBezTo>
                  <a:lnTo>
                    <a:pt x="4501" y="4689"/>
                  </a:lnTo>
                  <a:cubicBezTo>
                    <a:pt x="4501" y="4950"/>
                    <a:pt x="4292" y="5159"/>
                    <a:pt x="4048" y="5159"/>
                  </a:cubicBezTo>
                  <a:cubicBezTo>
                    <a:pt x="3785" y="5159"/>
                    <a:pt x="3576" y="4950"/>
                    <a:pt x="3576" y="4689"/>
                  </a:cubicBezTo>
                  <a:lnTo>
                    <a:pt x="3576" y="3310"/>
                  </a:lnTo>
                  <a:cubicBezTo>
                    <a:pt x="3576" y="3049"/>
                    <a:pt x="3785" y="2857"/>
                    <a:pt x="4048" y="2857"/>
                  </a:cubicBezTo>
                  <a:close/>
                  <a:moveTo>
                    <a:pt x="4048" y="5613"/>
                  </a:moveTo>
                  <a:cubicBezTo>
                    <a:pt x="4292" y="5613"/>
                    <a:pt x="4501" y="5822"/>
                    <a:pt x="4501" y="6085"/>
                  </a:cubicBezTo>
                  <a:cubicBezTo>
                    <a:pt x="4501" y="6329"/>
                    <a:pt x="4292" y="6538"/>
                    <a:pt x="4048" y="6538"/>
                  </a:cubicBezTo>
                  <a:cubicBezTo>
                    <a:pt x="3785" y="6538"/>
                    <a:pt x="3576" y="6329"/>
                    <a:pt x="3576" y="6085"/>
                  </a:cubicBezTo>
                  <a:cubicBezTo>
                    <a:pt x="3576" y="5822"/>
                    <a:pt x="3785" y="5613"/>
                    <a:pt x="4048" y="5613"/>
                  </a:cubicBezTo>
                  <a:close/>
                  <a:moveTo>
                    <a:pt x="4039" y="0"/>
                  </a:moveTo>
                  <a:cubicBezTo>
                    <a:pt x="3930" y="0"/>
                    <a:pt x="3821" y="57"/>
                    <a:pt x="3769" y="170"/>
                  </a:cubicBezTo>
                  <a:lnTo>
                    <a:pt x="105" y="7481"/>
                  </a:lnTo>
                  <a:cubicBezTo>
                    <a:pt x="0" y="7690"/>
                    <a:pt x="157" y="7934"/>
                    <a:pt x="384" y="7934"/>
                  </a:cubicBezTo>
                  <a:lnTo>
                    <a:pt x="7693" y="7934"/>
                  </a:lnTo>
                  <a:cubicBezTo>
                    <a:pt x="7921" y="7934"/>
                    <a:pt x="8077" y="7690"/>
                    <a:pt x="7973" y="7481"/>
                  </a:cubicBezTo>
                  <a:lnTo>
                    <a:pt x="4309" y="170"/>
                  </a:lnTo>
                  <a:cubicBezTo>
                    <a:pt x="4257" y="57"/>
                    <a:pt x="4148" y="0"/>
                    <a:pt x="4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58"/>
          <p:cNvGrpSpPr/>
          <p:nvPr/>
        </p:nvGrpSpPr>
        <p:grpSpPr>
          <a:xfrm>
            <a:off x="4686581" y="2019449"/>
            <a:ext cx="357708" cy="353756"/>
            <a:chOff x="4699563" y="2170900"/>
            <a:chExt cx="398250" cy="393850"/>
          </a:xfrm>
        </p:grpSpPr>
        <p:sp>
          <p:nvSpPr>
            <p:cNvPr id="1855" name="Google Shape;1855;p58"/>
            <p:cNvSpPr/>
            <p:nvPr/>
          </p:nvSpPr>
          <p:spPr>
            <a:xfrm>
              <a:off x="4889313" y="2286925"/>
              <a:ext cx="23125" cy="23100"/>
            </a:xfrm>
            <a:custGeom>
              <a:avLst/>
              <a:gdLst/>
              <a:ahLst/>
              <a:cxnLst/>
              <a:rect l="l" t="t" r="r" b="b"/>
              <a:pathLst>
                <a:path w="925" h="924" extrusionOk="0">
                  <a:moveTo>
                    <a:pt x="0" y="0"/>
                  </a:moveTo>
                  <a:lnTo>
                    <a:pt x="0" y="924"/>
                  </a:lnTo>
                  <a:lnTo>
                    <a:pt x="924" y="924"/>
                  </a:lnTo>
                  <a:lnTo>
                    <a:pt x="9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8"/>
            <p:cNvSpPr/>
            <p:nvPr/>
          </p:nvSpPr>
          <p:spPr>
            <a:xfrm>
              <a:off x="4843063"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8"/>
            <p:cNvSpPr/>
            <p:nvPr/>
          </p:nvSpPr>
          <p:spPr>
            <a:xfrm>
              <a:off x="4796838"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8"/>
            <p:cNvSpPr/>
            <p:nvPr/>
          </p:nvSpPr>
          <p:spPr>
            <a:xfrm>
              <a:off x="4935538" y="2286925"/>
              <a:ext cx="23125" cy="23100"/>
            </a:xfrm>
            <a:custGeom>
              <a:avLst/>
              <a:gdLst/>
              <a:ahLst/>
              <a:cxnLst/>
              <a:rect l="l" t="t" r="r" b="b"/>
              <a:pathLst>
                <a:path w="925" h="924" extrusionOk="0">
                  <a:moveTo>
                    <a:pt x="1" y="0"/>
                  </a:moveTo>
                  <a:lnTo>
                    <a:pt x="1" y="924"/>
                  </a:ln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8"/>
            <p:cNvSpPr/>
            <p:nvPr/>
          </p:nvSpPr>
          <p:spPr>
            <a:xfrm>
              <a:off x="4796838" y="2333150"/>
              <a:ext cx="207650" cy="69350"/>
            </a:xfrm>
            <a:custGeom>
              <a:avLst/>
              <a:gdLst/>
              <a:ahLst/>
              <a:cxnLst/>
              <a:rect l="l" t="t" r="r" b="b"/>
              <a:pathLst>
                <a:path w="8306" h="2774" extrusionOk="0">
                  <a:moveTo>
                    <a:pt x="1" y="0"/>
                  </a:moveTo>
                  <a:lnTo>
                    <a:pt x="1" y="2774"/>
                  </a:lnTo>
                  <a:lnTo>
                    <a:pt x="8305" y="2774"/>
                  </a:lnTo>
                  <a:lnTo>
                    <a:pt x="8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8"/>
            <p:cNvSpPr/>
            <p:nvPr/>
          </p:nvSpPr>
          <p:spPr>
            <a:xfrm>
              <a:off x="4981763" y="2286925"/>
              <a:ext cx="22725" cy="23100"/>
            </a:xfrm>
            <a:custGeom>
              <a:avLst/>
              <a:gdLst/>
              <a:ahLst/>
              <a:cxnLst/>
              <a:rect l="l" t="t" r="r" b="b"/>
              <a:pathLst>
                <a:path w="909" h="924" extrusionOk="0">
                  <a:moveTo>
                    <a:pt x="1" y="0"/>
                  </a:moveTo>
                  <a:lnTo>
                    <a:pt x="1" y="924"/>
                  </a:lnTo>
                  <a:lnTo>
                    <a:pt x="908" y="924"/>
                  </a:lnTo>
                  <a:lnTo>
                    <a:pt x="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8"/>
            <p:cNvSpPr/>
            <p:nvPr/>
          </p:nvSpPr>
          <p:spPr>
            <a:xfrm>
              <a:off x="4981763" y="2425600"/>
              <a:ext cx="22725" cy="23125"/>
            </a:xfrm>
            <a:custGeom>
              <a:avLst/>
              <a:gdLst/>
              <a:ahLst/>
              <a:cxnLst/>
              <a:rect l="l" t="t" r="r" b="b"/>
              <a:pathLst>
                <a:path w="909" h="925" extrusionOk="0">
                  <a:moveTo>
                    <a:pt x="1" y="1"/>
                  </a:moveTo>
                  <a:lnTo>
                    <a:pt x="1" y="925"/>
                  </a:lnTo>
                  <a:lnTo>
                    <a:pt x="908" y="925"/>
                  </a:lnTo>
                  <a:lnTo>
                    <a:pt x="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8"/>
            <p:cNvSpPr/>
            <p:nvPr/>
          </p:nvSpPr>
          <p:spPr>
            <a:xfrm>
              <a:off x="4699563" y="2170900"/>
              <a:ext cx="398250" cy="393850"/>
            </a:xfrm>
            <a:custGeom>
              <a:avLst/>
              <a:gdLst/>
              <a:ahLst/>
              <a:cxnLst/>
              <a:rect l="l" t="t" r="r" b="b"/>
              <a:pathLst>
                <a:path w="15930" h="15754" extrusionOk="0">
                  <a:moveTo>
                    <a:pt x="12196" y="3716"/>
                  </a:moveTo>
                  <a:cubicBezTo>
                    <a:pt x="12701" y="3716"/>
                    <a:pt x="13120" y="4134"/>
                    <a:pt x="13120" y="4641"/>
                  </a:cubicBezTo>
                  <a:lnTo>
                    <a:pt x="13120" y="11113"/>
                  </a:lnTo>
                  <a:cubicBezTo>
                    <a:pt x="13120" y="11620"/>
                    <a:pt x="12701" y="12020"/>
                    <a:pt x="12196" y="12020"/>
                  </a:cubicBezTo>
                  <a:lnTo>
                    <a:pt x="3892" y="12020"/>
                  </a:lnTo>
                  <a:cubicBezTo>
                    <a:pt x="3385" y="12020"/>
                    <a:pt x="2966" y="11620"/>
                    <a:pt x="2966" y="11113"/>
                  </a:cubicBezTo>
                  <a:lnTo>
                    <a:pt x="2966" y="4641"/>
                  </a:lnTo>
                  <a:cubicBezTo>
                    <a:pt x="2966" y="4134"/>
                    <a:pt x="3385" y="3716"/>
                    <a:pt x="3892" y="3716"/>
                  </a:cubicBezTo>
                  <a:close/>
                  <a:moveTo>
                    <a:pt x="8044" y="0"/>
                  </a:moveTo>
                  <a:cubicBezTo>
                    <a:pt x="3682" y="0"/>
                    <a:pt x="158" y="3524"/>
                    <a:pt x="158" y="7868"/>
                  </a:cubicBezTo>
                  <a:cubicBezTo>
                    <a:pt x="158" y="9927"/>
                    <a:pt x="977" y="11899"/>
                    <a:pt x="2391" y="13364"/>
                  </a:cubicBezTo>
                  <a:lnTo>
                    <a:pt x="349" y="14916"/>
                  </a:lnTo>
                  <a:cubicBezTo>
                    <a:pt x="0" y="15195"/>
                    <a:pt x="193" y="15754"/>
                    <a:pt x="629" y="15754"/>
                  </a:cubicBezTo>
                  <a:lnTo>
                    <a:pt x="8079" y="15754"/>
                  </a:lnTo>
                  <a:cubicBezTo>
                    <a:pt x="12405" y="15737"/>
                    <a:pt x="15930" y="12229"/>
                    <a:pt x="15930" y="7868"/>
                  </a:cubicBezTo>
                  <a:cubicBezTo>
                    <a:pt x="15930" y="3524"/>
                    <a:pt x="12405" y="0"/>
                    <a:pt x="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8"/>
            <p:cNvSpPr/>
            <p:nvPr/>
          </p:nvSpPr>
          <p:spPr>
            <a:xfrm>
              <a:off x="4935538"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8"/>
            <p:cNvSpPr/>
            <p:nvPr/>
          </p:nvSpPr>
          <p:spPr>
            <a:xfrm>
              <a:off x="4889313" y="2425600"/>
              <a:ext cx="23125" cy="23125"/>
            </a:xfrm>
            <a:custGeom>
              <a:avLst/>
              <a:gdLst/>
              <a:ahLst/>
              <a:cxnLst/>
              <a:rect l="l" t="t" r="r" b="b"/>
              <a:pathLst>
                <a:path w="925" h="925" extrusionOk="0">
                  <a:moveTo>
                    <a:pt x="0" y="1"/>
                  </a:moveTo>
                  <a:lnTo>
                    <a:pt x="0" y="925"/>
                  </a:lnTo>
                  <a:lnTo>
                    <a:pt x="924" y="925"/>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8"/>
            <p:cNvSpPr/>
            <p:nvPr/>
          </p:nvSpPr>
          <p:spPr>
            <a:xfrm>
              <a:off x="4796838"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8"/>
            <p:cNvSpPr/>
            <p:nvPr/>
          </p:nvSpPr>
          <p:spPr>
            <a:xfrm>
              <a:off x="4843063" y="2425600"/>
              <a:ext cx="23125" cy="23125"/>
            </a:xfrm>
            <a:custGeom>
              <a:avLst/>
              <a:gdLst/>
              <a:ahLst/>
              <a:cxnLst/>
              <a:rect l="l" t="t" r="r" b="b"/>
              <a:pathLst>
                <a:path w="925" h="925" extrusionOk="0">
                  <a:moveTo>
                    <a:pt x="1" y="1"/>
                  </a:moveTo>
                  <a:lnTo>
                    <a:pt x="1" y="925"/>
                  </a:ln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8"/>
          <p:cNvGrpSpPr/>
          <p:nvPr/>
        </p:nvGrpSpPr>
        <p:grpSpPr>
          <a:xfrm>
            <a:off x="5312223" y="2019449"/>
            <a:ext cx="290298" cy="353756"/>
            <a:chOff x="5396113" y="2170900"/>
            <a:chExt cx="323200" cy="393850"/>
          </a:xfrm>
        </p:grpSpPr>
        <p:sp>
          <p:nvSpPr>
            <p:cNvPr id="1868" name="Google Shape;1868;p58"/>
            <p:cNvSpPr/>
            <p:nvPr/>
          </p:nvSpPr>
          <p:spPr>
            <a:xfrm>
              <a:off x="5419213" y="2240675"/>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8"/>
            <p:cNvSpPr/>
            <p:nvPr/>
          </p:nvSpPr>
          <p:spPr>
            <a:xfrm>
              <a:off x="5419213" y="2310000"/>
              <a:ext cx="46275" cy="46275"/>
            </a:xfrm>
            <a:custGeom>
              <a:avLst/>
              <a:gdLst/>
              <a:ahLst/>
              <a:cxnLst/>
              <a:rect l="l" t="t" r="r" b="b"/>
              <a:pathLst>
                <a:path w="1851" h="1851"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8"/>
            <p:cNvSpPr/>
            <p:nvPr/>
          </p:nvSpPr>
          <p:spPr>
            <a:xfrm>
              <a:off x="5419213" y="2170900"/>
              <a:ext cx="46275" cy="46675"/>
            </a:xfrm>
            <a:custGeom>
              <a:avLst/>
              <a:gdLst/>
              <a:ahLst/>
              <a:cxnLst/>
              <a:rect l="l" t="t" r="r" b="b"/>
              <a:pathLst>
                <a:path w="1851" h="1867" extrusionOk="0">
                  <a:moveTo>
                    <a:pt x="454" y="0"/>
                  </a:moveTo>
                  <a:cubicBezTo>
                    <a:pt x="210" y="0"/>
                    <a:pt x="1" y="192"/>
                    <a:pt x="1" y="454"/>
                  </a:cubicBezTo>
                  <a:lnTo>
                    <a:pt x="1" y="1866"/>
                  </a:lnTo>
                  <a:lnTo>
                    <a:pt x="1850" y="1866"/>
                  </a:lnTo>
                  <a:lnTo>
                    <a:pt x="1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8"/>
            <p:cNvSpPr/>
            <p:nvPr/>
          </p:nvSpPr>
          <p:spPr>
            <a:xfrm>
              <a:off x="5419213" y="2379375"/>
              <a:ext cx="46275" cy="46250"/>
            </a:xfrm>
            <a:custGeom>
              <a:avLst/>
              <a:gdLst/>
              <a:ahLst/>
              <a:cxnLst/>
              <a:rect l="l" t="t" r="r" b="b"/>
              <a:pathLst>
                <a:path w="1851" h="1850" extrusionOk="0">
                  <a:moveTo>
                    <a:pt x="1" y="1"/>
                  </a:moveTo>
                  <a:lnTo>
                    <a:pt x="1" y="1850"/>
                  </a:lnTo>
                  <a:lnTo>
                    <a:pt x="1850" y="1850"/>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8"/>
            <p:cNvSpPr/>
            <p:nvPr/>
          </p:nvSpPr>
          <p:spPr>
            <a:xfrm>
              <a:off x="5419213" y="2517625"/>
              <a:ext cx="46275" cy="47125"/>
            </a:xfrm>
            <a:custGeom>
              <a:avLst/>
              <a:gdLst/>
              <a:ahLst/>
              <a:cxnLst/>
              <a:rect l="l" t="t" r="r" b="b"/>
              <a:pathLst>
                <a:path w="1851" h="1885" extrusionOk="0">
                  <a:moveTo>
                    <a:pt x="1" y="0"/>
                  </a:moveTo>
                  <a:lnTo>
                    <a:pt x="1" y="1414"/>
                  </a:lnTo>
                  <a:cubicBezTo>
                    <a:pt x="1" y="1675"/>
                    <a:pt x="210" y="1885"/>
                    <a:pt x="454" y="1885"/>
                  </a:cubicBezTo>
                  <a:lnTo>
                    <a:pt x="1850" y="1885"/>
                  </a:lnTo>
                  <a:lnTo>
                    <a:pt x="18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8"/>
            <p:cNvSpPr/>
            <p:nvPr/>
          </p:nvSpPr>
          <p:spPr>
            <a:xfrm>
              <a:off x="5419213" y="2448700"/>
              <a:ext cx="46275" cy="45850"/>
            </a:xfrm>
            <a:custGeom>
              <a:avLst/>
              <a:gdLst/>
              <a:ahLst/>
              <a:cxnLst/>
              <a:rect l="l" t="t" r="r" b="b"/>
              <a:pathLst>
                <a:path w="1851" h="1834" extrusionOk="0">
                  <a:moveTo>
                    <a:pt x="1" y="1"/>
                  </a:moveTo>
                  <a:lnTo>
                    <a:pt x="1" y="1833"/>
                  </a:lnTo>
                  <a:lnTo>
                    <a:pt x="1850" y="1833"/>
                  </a:lnTo>
                  <a:lnTo>
                    <a:pt x="18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8"/>
            <p:cNvSpPr/>
            <p:nvPr/>
          </p:nvSpPr>
          <p:spPr>
            <a:xfrm>
              <a:off x="5396113" y="2425600"/>
              <a:ext cx="23125" cy="23125"/>
            </a:xfrm>
            <a:custGeom>
              <a:avLst/>
              <a:gdLst/>
              <a:ahLst/>
              <a:cxnLst/>
              <a:rect l="l" t="t" r="r" b="b"/>
              <a:pathLst>
                <a:path w="925" h="925" extrusionOk="0">
                  <a:moveTo>
                    <a:pt x="471" y="1"/>
                  </a:moveTo>
                  <a:cubicBezTo>
                    <a:pt x="210" y="1"/>
                    <a:pt x="1" y="192"/>
                    <a:pt x="1" y="455"/>
                  </a:cubicBezTo>
                  <a:cubicBezTo>
                    <a:pt x="1" y="716"/>
                    <a:pt x="210" y="925"/>
                    <a:pt x="471" y="925"/>
                  </a:cubicBezTo>
                  <a:lnTo>
                    <a:pt x="925" y="925"/>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8"/>
            <p:cNvSpPr/>
            <p:nvPr/>
          </p:nvSpPr>
          <p:spPr>
            <a:xfrm>
              <a:off x="5396113" y="2356250"/>
              <a:ext cx="23125" cy="23150"/>
            </a:xfrm>
            <a:custGeom>
              <a:avLst/>
              <a:gdLst/>
              <a:ahLst/>
              <a:cxnLst/>
              <a:rect l="l" t="t" r="r" b="b"/>
              <a:pathLst>
                <a:path w="925" h="926" extrusionOk="0">
                  <a:moveTo>
                    <a:pt x="471" y="0"/>
                  </a:moveTo>
                  <a:cubicBezTo>
                    <a:pt x="210" y="0"/>
                    <a:pt x="1" y="210"/>
                    <a:pt x="1" y="454"/>
                  </a:cubicBezTo>
                  <a:cubicBezTo>
                    <a:pt x="1" y="716"/>
                    <a:pt x="210" y="926"/>
                    <a:pt x="471" y="926"/>
                  </a:cubicBezTo>
                  <a:lnTo>
                    <a:pt x="925" y="926"/>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8"/>
            <p:cNvSpPr/>
            <p:nvPr/>
          </p:nvSpPr>
          <p:spPr>
            <a:xfrm>
              <a:off x="5396113" y="2494525"/>
              <a:ext cx="23125" cy="23125"/>
            </a:xfrm>
            <a:custGeom>
              <a:avLst/>
              <a:gdLst/>
              <a:ahLst/>
              <a:cxnLst/>
              <a:rect l="l" t="t" r="r" b="b"/>
              <a:pathLst>
                <a:path w="925" h="925" extrusionOk="0">
                  <a:moveTo>
                    <a:pt x="471" y="0"/>
                  </a:moveTo>
                  <a:cubicBezTo>
                    <a:pt x="210" y="0"/>
                    <a:pt x="1" y="210"/>
                    <a:pt x="1" y="471"/>
                  </a:cubicBezTo>
                  <a:cubicBezTo>
                    <a:pt x="1" y="715"/>
                    <a:pt x="210" y="924"/>
                    <a:pt x="471" y="924"/>
                  </a:cubicBez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8"/>
            <p:cNvSpPr/>
            <p:nvPr/>
          </p:nvSpPr>
          <p:spPr>
            <a:xfrm>
              <a:off x="5396113" y="2217550"/>
              <a:ext cx="23125" cy="23150"/>
            </a:xfrm>
            <a:custGeom>
              <a:avLst/>
              <a:gdLst/>
              <a:ahLst/>
              <a:cxnLst/>
              <a:rect l="l" t="t" r="r" b="b"/>
              <a:pathLst>
                <a:path w="925" h="926" extrusionOk="0">
                  <a:moveTo>
                    <a:pt x="471" y="0"/>
                  </a:moveTo>
                  <a:cubicBezTo>
                    <a:pt x="210" y="0"/>
                    <a:pt x="1" y="210"/>
                    <a:pt x="1" y="472"/>
                  </a:cubicBezTo>
                  <a:cubicBezTo>
                    <a:pt x="1" y="716"/>
                    <a:pt x="210" y="926"/>
                    <a:pt x="471" y="926"/>
                  </a:cubicBezTo>
                  <a:lnTo>
                    <a:pt x="925" y="926"/>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8"/>
            <p:cNvSpPr/>
            <p:nvPr/>
          </p:nvSpPr>
          <p:spPr>
            <a:xfrm>
              <a:off x="5396113" y="2286925"/>
              <a:ext cx="23125" cy="23100"/>
            </a:xfrm>
            <a:custGeom>
              <a:avLst/>
              <a:gdLst/>
              <a:ahLst/>
              <a:cxnLst/>
              <a:rect l="l" t="t" r="r" b="b"/>
              <a:pathLst>
                <a:path w="925" h="924" extrusionOk="0">
                  <a:moveTo>
                    <a:pt x="471" y="0"/>
                  </a:moveTo>
                  <a:cubicBezTo>
                    <a:pt x="210" y="0"/>
                    <a:pt x="1" y="209"/>
                    <a:pt x="1" y="454"/>
                  </a:cubicBezTo>
                  <a:cubicBezTo>
                    <a:pt x="1" y="715"/>
                    <a:pt x="210" y="924"/>
                    <a:pt x="471" y="924"/>
                  </a:cubicBezTo>
                  <a:lnTo>
                    <a:pt x="925" y="924"/>
                  </a:lnTo>
                  <a:lnTo>
                    <a:pt x="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8"/>
            <p:cNvSpPr/>
            <p:nvPr/>
          </p:nvSpPr>
          <p:spPr>
            <a:xfrm>
              <a:off x="5569263" y="2367175"/>
              <a:ext cx="69375" cy="34900"/>
            </a:xfrm>
            <a:custGeom>
              <a:avLst/>
              <a:gdLst/>
              <a:ahLst/>
              <a:cxnLst/>
              <a:rect l="l" t="t" r="r" b="b"/>
              <a:pathLst>
                <a:path w="2775" h="1396" extrusionOk="0">
                  <a:moveTo>
                    <a:pt x="1379" y="0"/>
                  </a:moveTo>
                  <a:cubicBezTo>
                    <a:pt x="628" y="0"/>
                    <a:pt x="0" y="628"/>
                    <a:pt x="0" y="1396"/>
                  </a:cubicBezTo>
                  <a:lnTo>
                    <a:pt x="2775" y="1396"/>
                  </a:lnTo>
                  <a:cubicBezTo>
                    <a:pt x="2775" y="628"/>
                    <a:pt x="2147"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8"/>
            <p:cNvSpPr/>
            <p:nvPr/>
          </p:nvSpPr>
          <p:spPr>
            <a:xfrm>
              <a:off x="5586713" y="2286925"/>
              <a:ext cx="34500" cy="34450"/>
            </a:xfrm>
            <a:custGeom>
              <a:avLst/>
              <a:gdLst/>
              <a:ahLst/>
              <a:cxnLst/>
              <a:rect l="l" t="t" r="r" b="b"/>
              <a:pathLst>
                <a:path w="1380" h="1378" extrusionOk="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8"/>
            <p:cNvSpPr/>
            <p:nvPr/>
          </p:nvSpPr>
          <p:spPr>
            <a:xfrm>
              <a:off x="5488588" y="2170900"/>
              <a:ext cx="230725" cy="393850"/>
            </a:xfrm>
            <a:custGeom>
              <a:avLst/>
              <a:gdLst/>
              <a:ahLst/>
              <a:cxnLst/>
              <a:rect l="l" t="t" r="r" b="b"/>
              <a:pathLst>
                <a:path w="9229" h="15754" extrusionOk="0">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58"/>
          <p:cNvGrpSpPr/>
          <p:nvPr/>
        </p:nvGrpSpPr>
        <p:grpSpPr>
          <a:xfrm>
            <a:off x="5870454" y="2040983"/>
            <a:ext cx="354183" cy="310687"/>
            <a:chOff x="6017613" y="2194875"/>
            <a:chExt cx="394325" cy="345900"/>
          </a:xfrm>
        </p:grpSpPr>
        <p:sp>
          <p:nvSpPr>
            <p:cNvPr id="1883" name="Google Shape;1883;p58"/>
            <p:cNvSpPr/>
            <p:nvPr/>
          </p:nvSpPr>
          <p:spPr>
            <a:xfrm>
              <a:off x="6134513" y="2494525"/>
              <a:ext cx="161400" cy="46250"/>
            </a:xfrm>
            <a:custGeom>
              <a:avLst/>
              <a:gdLst/>
              <a:ahLst/>
              <a:cxnLst/>
              <a:rect l="l" t="t" r="r" b="b"/>
              <a:pathLst>
                <a:path w="6456" h="1850" extrusionOk="0">
                  <a:moveTo>
                    <a:pt x="1850" y="0"/>
                  </a:moveTo>
                  <a:lnTo>
                    <a:pt x="1850" y="924"/>
                  </a:lnTo>
                  <a:lnTo>
                    <a:pt x="454" y="924"/>
                  </a:lnTo>
                  <a:cubicBezTo>
                    <a:pt x="210" y="924"/>
                    <a:pt x="1" y="1134"/>
                    <a:pt x="1" y="1378"/>
                  </a:cubicBezTo>
                  <a:cubicBezTo>
                    <a:pt x="1" y="1640"/>
                    <a:pt x="210" y="1850"/>
                    <a:pt x="454" y="1850"/>
                  </a:cubicBezTo>
                  <a:lnTo>
                    <a:pt x="5985" y="1850"/>
                  </a:lnTo>
                  <a:cubicBezTo>
                    <a:pt x="6246" y="1850"/>
                    <a:pt x="6456" y="1640"/>
                    <a:pt x="6456" y="1378"/>
                  </a:cubicBezTo>
                  <a:cubicBezTo>
                    <a:pt x="6456" y="1134"/>
                    <a:pt x="6246" y="924"/>
                    <a:pt x="5985" y="924"/>
                  </a:cubicBezTo>
                  <a:lnTo>
                    <a:pt x="4606" y="924"/>
                  </a:lnTo>
                  <a:lnTo>
                    <a:pt x="4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8"/>
            <p:cNvSpPr/>
            <p:nvPr/>
          </p:nvSpPr>
          <p:spPr>
            <a:xfrm>
              <a:off x="6017613" y="2252450"/>
              <a:ext cx="161425" cy="126950"/>
            </a:xfrm>
            <a:custGeom>
              <a:avLst/>
              <a:gdLst/>
              <a:ahLst/>
              <a:cxnLst/>
              <a:rect l="l" t="t" r="r" b="b"/>
              <a:pathLst>
                <a:path w="6457" h="5078" extrusionOk="0">
                  <a:moveTo>
                    <a:pt x="1850" y="0"/>
                  </a:moveTo>
                  <a:cubicBezTo>
                    <a:pt x="838" y="0"/>
                    <a:pt x="1" y="838"/>
                    <a:pt x="1" y="1849"/>
                  </a:cubicBezTo>
                  <a:cubicBezTo>
                    <a:pt x="1" y="2861"/>
                    <a:pt x="838" y="3699"/>
                    <a:pt x="1850" y="3699"/>
                  </a:cubicBezTo>
                  <a:lnTo>
                    <a:pt x="3246" y="3699"/>
                  </a:lnTo>
                  <a:lnTo>
                    <a:pt x="4607" y="5078"/>
                  </a:lnTo>
                  <a:lnTo>
                    <a:pt x="4607" y="3699"/>
                  </a:lnTo>
                  <a:cubicBezTo>
                    <a:pt x="5637" y="3699"/>
                    <a:pt x="6456" y="2861"/>
                    <a:pt x="6456" y="1849"/>
                  </a:cubicBezTo>
                  <a:cubicBezTo>
                    <a:pt x="6456" y="838"/>
                    <a:pt x="5637" y="0"/>
                    <a:pt x="4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8"/>
            <p:cNvSpPr/>
            <p:nvPr/>
          </p:nvSpPr>
          <p:spPr>
            <a:xfrm>
              <a:off x="6053838" y="2194875"/>
              <a:ext cx="322775" cy="276550"/>
            </a:xfrm>
            <a:custGeom>
              <a:avLst/>
              <a:gdLst/>
              <a:ahLst/>
              <a:cxnLst/>
              <a:rect l="l" t="t" r="r" b="b"/>
              <a:pathLst>
                <a:path w="12911" h="11062" extrusionOk="0">
                  <a:moveTo>
                    <a:pt x="471" y="0"/>
                  </a:moveTo>
                  <a:cubicBezTo>
                    <a:pt x="210" y="0"/>
                    <a:pt x="1" y="210"/>
                    <a:pt x="1" y="454"/>
                  </a:cubicBezTo>
                  <a:lnTo>
                    <a:pt x="1" y="1414"/>
                  </a:lnTo>
                  <a:cubicBezTo>
                    <a:pt x="140" y="1396"/>
                    <a:pt x="262" y="1396"/>
                    <a:pt x="401" y="1396"/>
                  </a:cubicBezTo>
                  <a:lnTo>
                    <a:pt x="3158" y="1396"/>
                  </a:lnTo>
                  <a:cubicBezTo>
                    <a:pt x="4693" y="1396"/>
                    <a:pt x="5932" y="2635"/>
                    <a:pt x="5932" y="4152"/>
                  </a:cubicBezTo>
                  <a:cubicBezTo>
                    <a:pt x="5932" y="5357"/>
                    <a:pt x="5165" y="6386"/>
                    <a:pt x="4083" y="6753"/>
                  </a:cubicBezTo>
                  <a:lnTo>
                    <a:pt x="4083" y="7746"/>
                  </a:lnTo>
                  <a:cubicBezTo>
                    <a:pt x="4083" y="8207"/>
                    <a:pt x="3707" y="8516"/>
                    <a:pt x="3313" y="8516"/>
                  </a:cubicBezTo>
                  <a:cubicBezTo>
                    <a:pt x="3124" y="8516"/>
                    <a:pt x="2932" y="8446"/>
                    <a:pt x="2774" y="8288"/>
                  </a:cubicBezTo>
                  <a:lnTo>
                    <a:pt x="1413" y="6909"/>
                  </a:lnTo>
                  <a:lnTo>
                    <a:pt x="401" y="6909"/>
                  </a:lnTo>
                  <a:cubicBezTo>
                    <a:pt x="262" y="6909"/>
                    <a:pt x="140" y="6909"/>
                    <a:pt x="1" y="6892"/>
                  </a:cubicBezTo>
                  <a:lnTo>
                    <a:pt x="1" y="10607"/>
                  </a:lnTo>
                  <a:cubicBezTo>
                    <a:pt x="1" y="10852"/>
                    <a:pt x="210" y="11061"/>
                    <a:pt x="471" y="11061"/>
                  </a:cubicBezTo>
                  <a:lnTo>
                    <a:pt x="12439" y="11061"/>
                  </a:lnTo>
                  <a:cubicBezTo>
                    <a:pt x="12702" y="11061"/>
                    <a:pt x="12911" y="10852"/>
                    <a:pt x="12911" y="10607"/>
                  </a:cubicBezTo>
                  <a:lnTo>
                    <a:pt x="12911" y="8723"/>
                  </a:lnTo>
                  <a:cubicBezTo>
                    <a:pt x="12771" y="8741"/>
                    <a:pt x="12614" y="8758"/>
                    <a:pt x="12474" y="8758"/>
                  </a:cubicBezTo>
                  <a:lnTo>
                    <a:pt x="11462" y="8758"/>
                  </a:lnTo>
                  <a:lnTo>
                    <a:pt x="10101" y="10119"/>
                  </a:lnTo>
                  <a:cubicBezTo>
                    <a:pt x="9941" y="10279"/>
                    <a:pt x="9746" y="10351"/>
                    <a:pt x="9555" y="10351"/>
                  </a:cubicBezTo>
                  <a:cubicBezTo>
                    <a:pt x="9164" y="10351"/>
                    <a:pt x="8794" y="10048"/>
                    <a:pt x="8794" y="9579"/>
                  </a:cubicBezTo>
                  <a:lnTo>
                    <a:pt x="8794" y="8602"/>
                  </a:lnTo>
                  <a:cubicBezTo>
                    <a:pt x="7712" y="8218"/>
                    <a:pt x="6944" y="7188"/>
                    <a:pt x="6944" y="5985"/>
                  </a:cubicBezTo>
                  <a:cubicBezTo>
                    <a:pt x="6944" y="4466"/>
                    <a:pt x="8182" y="3228"/>
                    <a:pt x="9718" y="3228"/>
                  </a:cubicBezTo>
                  <a:lnTo>
                    <a:pt x="12474" y="3228"/>
                  </a:lnTo>
                  <a:cubicBezTo>
                    <a:pt x="12614" y="3228"/>
                    <a:pt x="12771" y="3245"/>
                    <a:pt x="12911" y="3263"/>
                  </a:cubicBezTo>
                  <a:lnTo>
                    <a:pt x="12911" y="454"/>
                  </a:lnTo>
                  <a:cubicBezTo>
                    <a:pt x="12911" y="210"/>
                    <a:pt x="12702" y="0"/>
                    <a:pt x="124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8"/>
            <p:cNvSpPr/>
            <p:nvPr/>
          </p:nvSpPr>
          <p:spPr>
            <a:xfrm>
              <a:off x="6250538" y="2298675"/>
              <a:ext cx="161400" cy="126500"/>
            </a:xfrm>
            <a:custGeom>
              <a:avLst/>
              <a:gdLst/>
              <a:ahLst/>
              <a:cxnLst/>
              <a:rect l="l" t="t" r="r" b="b"/>
              <a:pathLst>
                <a:path w="6456" h="5060" extrusionOk="0">
                  <a:moveTo>
                    <a:pt x="1850" y="0"/>
                  </a:moveTo>
                  <a:cubicBezTo>
                    <a:pt x="821" y="0"/>
                    <a:pt x="0" y="821"/>
                    <a:pt x="0" y="1833"/>
                  </a:cubicBezTo>
                  <a:cubicBezTo>
                    <a:pt x="0" y="2862"/>
                    <a:pt x="821" y="3682"/>
                    <a:pt x="1850" y="3682"/>
                  </a:cubicBezTo>
                  <a:lnTo>
                    <a:pt x="1850" y="5060"/>
                  </a:lnTo>
                  <a:lnTo>
                    <a:pt x="3210" y="3682"/>
                  </a:lnTo>
                  <a:lnTo>
                    <a:pt x="4606" y="3682"/>
                  </a:lnTo>
                  <a:cubicBezTo>
                    <a:pt x="5618" y="3682"/>
                    <a:pt x="6455" y="2862"/>
                    <a:pt x="6455" y="1833"/>
                  </a:cubicBezTo>
                  <a:cubicBezTo>
                    <a:pt x="6455" y="821"/>
                    <a:pt x="5618" y="0"/>
                    <a:pt x="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8"/>
          <p:cNvGrpSpPr/>
          <p:nvPr/>
        </p:nvGrpSpPr>
        <p:grpSpPr>
          <a:xfrm>
            <a:off x="6460863" y="2019449"/>
            <a:ext cx="353756" cy="353756"/>
            <a:chOff x="6674938" y="2170900"/>
            <a:chExt cx="393850" cy="393850"/>
          </a:xfrm>
        </p:grpSpPr>
        <p:sp>
          <p:nvSpPr>
            <p:cNvPr id="1888" name="Google Shape;1888;p58"/>
            <p:cNvSpPr/>
            <p:nvPr/>
          </p:nvSpPr>
          <p:spPr>
            <a:xfrm>
              <a:off x="6795713" y="2170900"/>
              <a:ext cx="152275" cy="198450"/>
            </a:xfrm>
            <a:custGeom>
              <a:avLst/>
              <a:gdLst/>
              <a:ahLst/>
              <a:cxnLst/>
              <a:rect l="l" t="t" r="r" b="b"/>
              <a:pathLst>
                <a:path w="6091" h="7938" extrusionOk="0">
                  <a:moveTo>
                    <a:pt x="3037" y="924"/>
                  </a:moveTo>
                  <a:cubicBezTo>
                    <a:pt x="3299" y="924"/>
                    <a:pt x="3508" y="1117"/>
                    <a:pt x="3508" y="1378"/>
                  </a:cubicBezTo>
                  <a:cubicBezTo>
                    <a:pt x="3508" y="1640"/>
                    <a:pt x="3299" y="1832"/>
                    <a:pt x="3037" y="1832"/>
                  </a:cubicBezTo>
                  <a:cubicBezTo>
                    <a:pt x="2792" y="1832"/>
                    <a:pt x="2583" y="1640"/>
                    <a:pt x="2583" y="1378"/>
                  </a:cubicBezTo>
                  <a:cubicBezTo>
                    <a:pt x="2583" y="1117"/>
                    <a:pt x="2792" y="924"/>
                    <a:pt x="3037" y="924"/>
                  </a:cubicBezTo>
                  <a:close/>
                  <a:moveTo>
                    <a:pt x="3037" y="0"/>
                  </a:moveTo>
                  <a:cubicBezTo>
                    <a:pt x="1938" y="0"/>
                    <a:pt x="1275" y="1238"/>
                    <a:pt x="1903" y="2146"/>
                  </a:cubicBezTo>
                  <a:cubicBezTo>
                    <a:pt x="1205" y="2547"/>
                    <a:pt x="734" y="3297"/>
                    <a:pt x="734" y="4153"/>
                  </a:cubicBezTo>
                  <a:lnTo>
                    <a:pt x="734" y="5060"/>
                  </a:lnTo>
                  <a:cubicBezTo>
                    <a:pt x="1" y="5635"/>
                    <a:pt x="141" y="6472"/>
                    <a:pt x="124" y="6542"/>
                  </a:cubicBezTo>
                  <a:cubicBezTo>
                    <a:pt x="124" y="6804"/>
                    <a:pt x="333" y="7014"/>
                    <a:pt x="577" y="7014"/>
                  </a:cubicBezTo>
                  <a:lnTo>
                    <a:pt x="2583" y="7014"/>
                  </a:lnTo>
                  <a:lnTo>
                    <a:pt x="2583" y="7467"/>
                  </a:lnTo>
                  <a:cubicBezTo>
                    <a:pt x="2583" y="7728"/>
                    <a:pt x="2792" y="7938"/>
                    <a:pt x="3037" y="7938"/>
                  </a:cubicBezTo>
                  <a:cubicBezTo>
                    <a:pt x="3299" y="7938"/>
                    <a:pt x="3508" y="7728"/>
                    <a:pt x="3508" y="7467"/>
                  </a:cubicBezTo>
                  <a:lnTo>
                    <a:pt x="3508" y="7014"/>
                  </a:lnTo>
                  <a:lnTo>
                    <a:pt x="5514" y="7014"/>
                  </a:lnTo>
                  <a:cubicBezTo>
                    <a:pt x="5758" y="7014"/>
                    <a:pt x="5968" y="6804"/>
                    <a:pt x="5968" y="6542"/>
                  </a:cubicBezTo>
                  <a:cubicBezTo>
                    <a:pt x="5951" y="6472"/>
                    <a:pt x="6090" y="5635"/>
                    <a:pt x="5358" y="5060"/>
                  </a:cubicBezTo>
                  <a:lnTo>
                    <a:pt x="5358" y="4153"/>
                  </a:lnTo>
                  <a:cubicBezTo>
                    <a:pt x="5358" y="3297"/>
                    <a:pt x="4886" y="2547"/>
                    <a:pt x="4188" y="2146"/>
                  </a:cubicBezTo>
                  <a:cubicBezTo>
                    <a:pt x="4799" y="1238"/>
                    <a:pt x="4153" y="0"/>
                    <a:pt x="3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8"/>
            <p:cNvSpPr/>
            <p:nvPr/>
          </p:nvSpPr>
          <p:spPr>
            <a:xfrm>
              <a:off x="6674938" y="2264225"/>
              <a:ext cx="393850" cy="300525"/>
            </a:xfrm>
            <a:custGeom>
              <a:avLst/>
              <a:gdLst/>
              <a:ahLst/>
              <a:cxnLst/>
              <a:rect l="l" t="t" r="r" b="b"/>
              <a:pathLst>
                <a:path w="15754" h="12021" extrusionOk="0">
                  <a:moveTo>
                    <a:pt x="11566" y="5531"/>
                  </a:moveTo>
                  <a:cubicBezTo>
                    <a:pt x="11829" y="5531"/>
                    <a:pt x="12038" y="5723"/>
                    <a:pt x="12038" y="5984"/>
                  </a:cubicBezTo>
                  <a:cubicBezTo>
                    <a:pt x="12038" y="6247"/>
                    <a:pt x="11829" y="6456"/>
                    <a:pt x="11566" y="6456"/>
                  </a:cubicBezTo>
                  <a:lnTo>
                    <a:pt x="4187" y="6456"/>
                  </a:lnTo>
                  <a:cubicBezTo>
                    <a:pt x="3925" y="6456"/>
                    <a:pt x="3715" y="6247"/>
                    <a:pt x="3715" y="5984"/>
                  </a:cubicBezTo>
                  <a:cubicBezTo>
                    <a:pt x="3715" y="5723"/>
                    <a:pt x="3925" y="5531"/>
                    <a:pt x="4187" y="5531"/>
                  </a:cubicBezTo>
                  <a:close/>
                  <a:moveTo>
                    <a:pt x="11566" y="7363"/>
                  </a:moveTo>
                  <a:cubicBezTo>
                    <a:pt x="11829" y="7363"/>
                    <a:pt x="12038" y="7573"/>
                    <a:pt x="12038" y="7833"/>
                  </a:cubicBezTo>
                  <a:cubicBezTo>
                    <a:pt x="12038" y="8096"/>
                    <a:pt x="11829" y="8287"/>
                    <a:pt x="11566" y="8287"/>
                  </a:cubicBezTo>
                  <a:lnTo>
                    <a:pt x="4187" y="8287"/>
                  </a:lnTo>
                  <a:cubicBezTo>
                    <a:pt x="3925" y="8287"/>
                    <a:pt x="3715" y="8096"/>
                    <a:pt x="3715" y="7833"/>
                  </a:cubicBezTo>
                  <a:cubicBezTo>
                    <a:pt x="3715" y="7573"/>
                    <a:pt x="3925" y="7363"/>
                    <a:pt x="4187" y="7363"/>
                  </a:cubicBezTo>
                  <a:close/>
                  <a:moveTo>
                    <a:pt x="4676" y="1"/>
                  </a:moveTo>
                  <a:lnTo>
                    <a:pt x="4676" y="1"/>
                  </a:lnTo>
                  <a:cubicBezTo>
                    <a:pt x="2059" y="210"/>
                    <a:pt x="0" y="2390"/>
                    <a:pt x="0" y="5060"/>
                  </a:cubicBezTo>
                  <a:cubicBezTo>
                    <a:pt x="0" y="7328"/>
                    <a:pt x="1500" y="9317"/>
                    <a:pt x="3664" y="9945"/>
                  </a:cubicBezTo>
                  <a:lnTo>
                    <a:pt x="3664" y="11550"/>
                  </a:lnTo>
                  <a:cubicBezTo>
                    <a:pt x="3664" y="11833"/>
                    <a:pt x="3887" y="12021"/>
                    <a:pt x="4123" y="12021"/>
                  </a:cubicBezTo>
                  <a:cubicBezTo>
                    <a:pt x="4236" y="12021"/>
                    <a:pt x="4352" y="11977"/>
                    <a:pt x="4448" y="11881"/>
                  </a:cubicBezTo>
                  <a:lnTo>
                    <a:pt x="6193" y="10136"/>
                  </a:lnTo>
                  <a:lnTo>
                    <a:pt x="10677" y="10136"/>
                  </a:lnTo>
                  <a:cubicBezTo>
                    <a:pt x="13485" y="10136"/>
                    <a:pt x="15753" y="7868"/>
                    <a:pt x="15753" y="5060"/>
                  </a:cubicBezTo>
                  <a:cubicBezTo>
                    <a:pt x="15753" y="2390"/>
                    <a:pt x="13695" y="210"/>
                    <a:pt x="11078" y="1"/>
                  </a:cubicBezTo>
                  <a:lnTo>
                    <a:pt x="11078" y="1"/>
                  </a:lnTo>
                  <a:cubicBezTo>
                    <a:pt x="11078" y="350"/>
                    <a:pt x="11096" y="106"/>
                    <a:pt x="11113" y="943"/>
                  </a:cubicBezTo>
                  <a:cubicBezTo>
                    <a:pt x="11845" y="1780"/>
                    <a:pt x="11706" y="2704"/>
                    <a:pt x="11724" y="2809"/>
                  </a:cubicBezTo>
                  <a:cubicBezTo>
                    <a:pt x="11724" y="3577"/>
                    <a:pt x="11096" y="4205"/>
                    <a:pt x="10345" y="4205"/>
                  </a:cubicBezTo>
                  <a:lnTo>
                    <a:pt x="9177" y="4205"/>
                  </a:lnTo>
                  <a:cubicBezTo>
                    <a:pt x="8984" y="4746"/>
                    <a:pt x="8479" y="5130"/>
                    <a:pt x="7868" y="5130"/>
                  </a:cubicBezTo>
                  <a:cubicBezTo>
                    <a:pt x="7274" y="5130"/>
                    <a:pt x="6751" y="4746"/>
                    <a:pt x="6577" y="4205"/>
                  </a:cubicBezTo>
                  <a:lnTo>
                    <a:pt x="5408" y="4205"/>
                  </a:lnTo>
                  <a:cubicBezTo>
                    <a:pt x="4658" y="4205"/>
                    <a:pt x="4029" y="3577"/>
                    <a:pt x="4029" y="2809"/>
                  </a:cubicBezTo>
                  <a:cubicBezTo>
                    <a:pt x="4048" y="2704"/>
                    <a:pt x="3908" y="1780"/>
                    <a:pt x="4641" y="943"/>
                  </a:cubicBezTo>
                  <a:cubicBezTo>
                    <a:pt x="4641" y="559"/>
                    <a:pt x="4623" y="332"/>
                    <a:pt x="4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58"/>
          <p:cNvGrpSpPr/>
          <p:nvPr/>
        </p:nvGrpSpPr>
        <p:grpSpPr>
          <a:xfrm>
            <a:off x="7047298" y="2081717"/>
            <a:ext cx="361211" cy="229221"/>
            <a:chOff x="7327838" y="2240225"/>
            <a:chExt cx="402150" cy="255200"/>
          </a:xfrm>
        </p:grpSpPr>
        <p:sp>
          <p:nvSpPr>
            <p:cNvPr id="1891" name="Google Shape;1891;p58"/>
            <p:cNvSpPr/>
            <p:nvPr/>
          </p:nvSpPr>
          <p:spPr>
            <a:xfrm>
              <a:off x="7552013" y="2240225"/>
              <a:ext cx="177975" cy="255200"/>
            </a:xfrm>
            <a:custGeom>
              <a:avLst/>
              <a:gdLst/>
              <a:ahLst/>
              <a:cxnLst/>
              <a:rect l="l" t="t" r="r" b="b"/>
              <a:pathLst>
                <a:path w="7119" h="10208" extrusionOk="0">
                  <a:moveTo>
                    <a:pt x="3229" y="3717"/>
                  </a:moveTo>
                  <a:cubicBezTo>
                    <a:pt x="3490" y="3717"/>
                    <a:pt x="3683" y="3927"/>
                    <a:pt x="3683" y="4171"/>
                  </a:cubicBezTo>
                  <a:cubicBezTo>
                    <a:pt x="3683" y="4432"/>
                    <a:pt x="3490" y="4641"/>
                    <a:pt x="3229" y="4641"/>
                  </a:cubicBezTo>
                  <a:cubicBezTo>
                    <a:pt x="2967" y="4641"/>
                    <a:pt x="2775" y="4432"/>
                    <a:pt x="2775" y="4171"/>
                  </a:cubicBezTo>
                  <a:cubicBezTo>
                    <a:pt x="2775" y="3927"/>
                    <a:pt x="2967" y="3717"/>
                    <a:pt x="3229" y="3717"/>
                  </a:cubicBezTo>
                  <a:close/>
                  <a:moveTo>
                    <a:pt x="1850" y="1"/>
                  </a:moveTo>
                  <a:cubicBezTo>
                    <a:pt x="1205" y="1"/>
                    <a:pt x="577" y="123"/>
                    <a:pt x="1" y="350"/>
                  </a:cubicBezTo>
                  <a:cubicBezTo>
                    <a:pt x="1415" y="1449"/>
                    <a:pt x="2322" y="3176"/>
                    <a:pt x="2322" y="5095"/>
                  </a:cubicBezTo>
                  <a:cubicBezTo>
                    <a:pt x="2322" y="5269"/>
                    <a:pt x="2304" y="5427"/>
                    <a:pt x="2304" y="5602"/>
                  </a:cubicBezTo>
                  <a:cubicBezTo>
                    <a:pt x="3001" y="5723"/>
                    <a:pt x="3630" y="6090"/>
                    <a:pt x="4066" y="6665"/>
                  </a:cubicBezTo>
                  <a:cubicBezTo>
                    <a:pt x="4292" y="6979"/>
                    <a:pt x="4066" y="7416"/>
                    <a:pt x="3699" y="7416"/>
                  </a:cubicBezTo>
                  <a:cubicBezTo>
                    <a:pt x="3560" y="7416"/>
                    <a:pt x="3420" y="7346"/>
                    <a:pt x="3315" y="7223"/>
                  </a:cubicBezTo>
                  <a:cubicBezTo>
                    <a:pt x="3036" y="6840"/>
                    <a:pt x="2618" y="6595"/>
                    <a:pt x="2147" y="6509"/>
                  </a:cubicBezTo>
                  <a:cubicBezTo>
                    <a:pt x="1833" y="7851"/>
                    <a:pt x="1066" y="9021"/>
                    <a:pt x="1" y="9858"/>
                  </a:cubicBezTo>
                  <a:cubicBezTo>
                    <a:pt x="577" y="10068"/>
                    <a:pt x="1187" y="10189"/>
                    <a:pt x="1833" y="10207"/>
                  </a:cubicBezTo>
                  <a:lnTo>
                    <a:pt x="6491" y="10207"/>
                  </a:lnTo>
                  <a:cubicBezTo>
                    <a:pt x="6928" y="10207"/>
                    <a:pt x="7119" y="9631"/>
                    <a:pt x="6770" y="9370"/>
                  </a:cubicBezTo>
                  <a:lnTo>
                    <a:pt x="5653" y="8514"/>
                  </a:lnTo>
                  <a:cubicBezTo>
                    <a:pt x="6491" y="7572"/>
                    <a:pt x="6962" y="6369"/>
                    <a:pt x="6962" y="5095"/>
                  </a:cubicBezTo>
                  <a:cubicBezTo>
                    <a:pt x="6962" y="2287"/>
                    <a:pt x="4660"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8"/>
            <p:cNvSpPr/>
            <p:nvPr/>
          </p:nvSpPr>
          <p:spPr>
            <a:xfrm>
              <a:off x="7327838" y="2240225"/>
              <a:ext cx="259100" cy="255200"/>
            </a:xfrm>
            <a:custGeom>
              <a:avLst/>
              <a:gdLst/>
              <a:ahLst/>
              <a:cxnLst/>
              <a:rect l="l" t="t" r="r" b="b"/>
              <a:pathLst>
                <a:path w="10364" h="10208" extrusionOk="0">
                  <a:moveTo>
                    <a:pt x="3908" y="3717"/>
                  </a:moveTo>
                  <a:cubicBezTo>
                    <a:pt x="4171" y="3717"/>
                    <a:pt x="4362" y="3927"/>
                    <a:pt x="4362" y="4171"/>
                  </a:cubicBezTo>
                  <a:cubicBezTo>
                    <a:pt x="4362" y="4432"/>
                    <a:pt x="4171" y="4641"/>
                    <a:pt x="3908" y="4641"/>
                  </a:cubicBezTo>
                  <a:cubicBezTo>
                    <a:pt x="3647" y="4641"/>
                    <a:pt x="3438" y="4432"/>
                    <a:pt x="3438" y="4171"/>
                  </a:cubicBezTo>
                  <a:cubicBezTo>
                    <a:pt x="3438" y="3927"/>
                    <a:pt x="3647" y="3717"/>
                    <a:pt x="3908" y="3717"/>
                  </a:cubicBezTo>
                  <a:close/>
                  <a:moveTo>
                    <a:pt x="6683" y="3717"/>
                  </a:moveTo>
                  <a:cubicBezTo>
                    <a:pt x="6944" y="3717"/>
                    <a:pt x="7153" y="3927"/>
                    <a:pt x="7153" y="4171"/>
                  </a:cubicBezTo>
                  <a:cubicBezTo>
                    <a:pt x="7153" y="4432"/>
                    <a:pt x="6944" y="4641"/>
                    <a:pt x="6683" y="4641"/>
                  </a:cubicBezTo>
                  <a:cubicBezTo>
                    <a:pt x="6439" y="4641"/>
                    <a:pt x="6229" y="4432"/>
                    <a:pt x="6229" y="4171"/>
                  </a:cubicBezTo>
                  <a:cubicBezTo>
                    <a:pt x="6229" y="3927"/>
                    <a:pt x="6439" y="3717"/>
                    <a:pt x="6683" y="3717"/>
                  </a:cubicBezTo>
                  <a:close/>
                  <a:moveTo>
                    <a:pt x="7124" y="5561"/>
                  </a:moveTo>
                  <a:cubicBezTo>
                    <a:pt x="7218" y="5561"/>
                    <a:pt x="7313" y="5590"/>
                    <a:pt x="7398" y="5653"/>
                  </a:cubicBezTo>
                  <a:cubicBezTo>
                    <a:pt x="7607" y="5811"/>
                    <a:pt x="7642" y="6090"/>
                    <a:pt x="7485" y="6299"/>
                  </a:cubicBezTo>
                  <a:cubicBezTo>
                    <a:pt x="6962" y="6997"/>
                    <a:pt x="6141" y="7416"/>
                    <a:pt x="5269" y="7416"/>
                  </a:cubicBezTo>
                  <a:cubicBezTo>
                    <a:pt x="4415" y="7416"/>
                    <a:pt x="3578" y="6997"/>
                    <a:pt x="3054" y="6299"/>
                  </a:cubicBezTo>
                  <a:cubicBezTo>
                    <a:pt x="2896" y="6090"/>
                    <a:pt x="2949" y="5811"/>
                    <a:pt x="3159" y="5653"/>
                  </a:cubicBezTo>
                  <a:cubicBezTo>
                    <a:pt x="3236" y="5590"/>
                    <a:pt x="3330" y="5561"/>
                    <a:pt x="3425" y="5561"/>
                  </a:cubicBezTo>
                  <a:cubicBezTo>
                    <a:pt x="3566" y="5561"/>
                    <a:pt x="3710" y="5626"/>
                    <a:pt x="3804" y="5741"/>
                  </a:cubicBezTo>
                  <a:cubicBezTo>
                    <a:pt x="4136" y="6211"/>
                    <a:pt x="4694" y="6491"/>
                    <a:pt x="5269" y="6491"/>
                  </a:cubicBezTo>
                  <a:cubicBezTo>
                    <a:pt x="5846" y="6491"/>
                    <a:pt x="6404" y="6211"/>
                    <a:pt x="6753" y="5741"/>
                  </a:cubicBezTo>
                  <a:cubicBezTo>
                    <a:pt x="6846" y="5626"/>
                    <a:pt x="6984" y="5561"/>
                    <a:pt x="7124" y="5561"/>
                  </a:cubicBezTo>
                  <a:close/>
                  <a:moveTo>
                    <a:pt x="5269" y="1"/>
                  </a:moveTo>
                  <a:cubicBezTo>
                    <a:pt x="2443" y="1"/>
                    <a:pt x="158" y="2287"/>
                    <a:pt x="158" y="5095"/>
                  </a:cubicBezTo>
                  <a:cubicBezTo>
                    <a:pt x="158" y="6369"/>
                    <a:pt x="628" y="7572"/>
                    <a:pt x="1466" y="8514"/>
                  </a:cubicBezTo>
                  <a:lnTo>
                    <a:pt x="349" y="9370"/>
                  </a:lnTo>
                  <a:cubicBezTo>
                    <a:pt x="0" y="9631"/>
                    <a:pt x="193" y="10207"/>
                    <a:pt x="628" y="10207"/>
                  </a:cubicBezTo>
                  <a:lnTo>
                    <a:pt x="5287" y="10207"/>
                  </a:lnTo>
                  <a:cubicBezTo>
                    <a:pt x="8095" y="10189"/>
                    <a:pt x="10363" y="7904"/>
                    <a:pt x="10363" y="5095"/>
                  </a:cubicBezTo>
                  <a:cubicBezTo>
                    <a:pt x="10363" y="2287"/>
                    <a:pt x="8079" y="1"/>
                    <a:pt x="5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58"/>
          <p:cNvGrpSpPr/>
          <p:nvPr/>
        </p:nvGrpSpPr>
        <p:grpSpPr>
          <a:xfrm>
            <a:off x="1735500" y="1408695"/>
            <a:ext cx="357686" cy="354160"/>
            <a:chOff x="1414013" y="1490925"/>
            <a:chExt cx="398225" cy="394300"/>
          </a:xfrm>
        </p:grpSpPr>
        <p:sp>
          <p:nvSpPr>
            <p:cNvPr id="1894" name="Google Shape;1894;p58"/>
            <p:cNvSpPr/>
            <p:nvPr/>
          </p:nvSpPr>
          <p:spPr>
            <a:xfrm>
              <a:off x="1414013" y="1490925"/>
              <a:ext cx="398225" cy="394300"/>
            </a:xfrm>
            <a:custGeom>
              <a:avLst/>
              <a:gdLst/>
              <a:ahLst/>
              <a:cxnLst/>
              <a:rect l="l" t="t" r="r" b="b"/>
              <a:pathLst>
                <a:path w="15929" h="15772" extrusionOk="0">
                  <a:moveTo>
                    <a:pt x="8059" y="3839"/>
                  </a:moveTo>
                  <a:cubicBezTo>
                    <a:pt x="8222" y="3839"/>
                    <a:pt x="8383" y="3926"/>
                    <a:pt x="8462" y="4101"/>
                  </a:cubicBezTo>
                  <a:lnTo>
                    <a:pt x="9526" y="6246"/>
                  </a:lnTo>
                  <a:lnTo>
                    <a:pt x="11899" y="6578"/>
                  </a:lnTo>
                  <a:cubicBezTo>
                    <a:pt x="12265" y="6648"/>
                    <a:pt x="12423" y="7101"/>
                    <a:pt x="12143" y="7380"/>
                  </a:cubicBezTo>
                  <a:lnTo>
                    <a:pt x="10434" y="9037"/>
                  </a:lnTo>
                  <a:lnTo>
                    <a:pt x="10834" y="11393"/>
                  </a:lnTo>
                  <a:cubicBezTo>
                    <a:pt x="10889" y="11697"/>
                    <a:pt x="10650" y="11935"/>
                    <a:pt x="10384" y="11935"/>
                  </a:cubicBezTo>
                  <a:cubicBezTo>
                    <a:pt x="10313" y="11935"/>
                    <a:pt x="10241" y="11918"/>
                    <a:pt x="10171" y="11882"/>
                  </a:cubicBezTo>
                  <a:lnTo>
                    <a:pt x="8061" y="10765"/>
                  </a:lnTo>
                  <a:lnTo>
                    <a:pt x="5933" y="11882"/>
                  </a:lnTo>
                  <a:cubicBezTo>
                    <a:pt x="5863" y="11918"/>
                    <a:pt x="5791" y="11935"/>
                    <a:pt x="5720" y="11935"/>
                  </a:cubicBezTo>
                  <a:cubicBezTo>
                    <a:pt x="5453" y="11935"/>
                    <a:pt x="5214" y="11697"/>
                    <a:pt x="5270" y="11393"/>
                  </a:cubicBezTo>
                  <a:lnTo>
                    <a:pt x="5670" y="9037"/>
                  </a:lnTo>
                  <a:lnTo>
                    <a:pt x="3960" y="7380"/>
                  </a:lnTo>
                  <a:cubicBezTo>
                    <a:pt x="3681" y="7101"/>
                    <a:pt x="3839" y="6648"/>
                    <a:pt x="4223" y="6578"/>
                  </a:cubicBezTo>
                  <a:lnTo>
                    <a:pt x="6577" y="6246"/>
                  </a:lnTo>
                  <a:lnTo>
                    <a:pt x="7642" y="4101"/>
                  </a:lnTo>
                  <a:cubicBezTo>
                    <a:pt x="7730" y="3926"/>
                    <a:pt x="7895" y="3839"/>
                    <a:pt x="8059" y="3839"/>
                  </a:cubicBezTo>
                  <a:close/>
                  <a:moveTo>
                    <a:pt x="8061" y="0"/>
                  </a:moveTo>
                  <a:cubicBezTo>
                    <a:pt x="3699" y="0"/>
                    <a:pt x="175" y="3524"/>
                    <a:pt x="175" y="7886"/>
                  </a:cubicBezTo>
                  <a:cubicBezTo>
                    <a:pt x="175" y="9944"/>
                    <a:pt x="978" y="11916"/>
                    <a:pt x="2390" y="13382"/>
                  </a:cubicBezTo>
                  <a:lnTo>
                    <a:pt x="350" y="14934"/>
                  </a:lnTo>
                  <a:cubicBezTo>
                    <a:pt x="1" y="15213"/>
                    <a:pt x="192" y="15771"/>
                    <a:pt x="629" y="15771"/>
                  </a:cubicBezTo>
                  <a:lnTo>
                    <a:pt x="8096" y="15771"/>
                  </a:lnTo>
                  <a:cubicBezTo>
                    <a:pt x="12423" y="15755"/>
                    <a:pt x="15929" y="12247"/>
                    <a:pt x="15929" y="7886"/>
                  </a:cubicBezTo>
                  <a:cubicBezTo>
                    <a:pt x="15929" y="3542"/>
                    <a:pt x="12404" y="0"/>
                    <a:pt x="80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8"/>
            <p:cNvSpPr/>
            <p:nvPr/>
          </p:nvSpPr>
          <p:spPr>
            <a:xfrm>
              <a:off x="1545738" y="1624375"/>
              <a:ext cx="139150" cy="132200"/>
            </a:xfrm>
            <a:custGeom>
              <a:avLst/>
              <a:gdLst/>
              <a:ahLst/>
              <a:cxnLst/>
              <a:rect l="l" t="t" r="r" b="b"/>
              <a:pathLst>
                <a:path w="5566" h="5288" extrusionOk="0">
                  <a:moveTo>
                    <a:pt x="2792" y="1"/>
                  </a:moveTo>
                  <a:lnTo>
                    <a:pt x="2041" y="1536"/>
                  </a:lnTo>
                  <a:cubicBezTo>
                    <a:pt x="1971" y="1659"/>
                    <a:pt x="1832" y="1763"/>
                    <a:pt x="1692" y="1780"/>
                  </a:cubicBezTo>
                  <a:lnTo>
                    <a:pt x="1" y="2024"/>
                  </a:lnTo>
                  <a:lnTo>
                    <a:pt x="1222" y="3211"/>
                  </a:lnTo>
                  <a:cubicBezTo>
                    <a:pt x="1327" y="3315"/>
                    <a:pt x="1378" y="3473"/>
                    <a:pt x="1361" y="3613"/>
                  </a:cubicBezTo>
                  <a:lnTo>
                    <a:pt x="1064" y="5287"/>
                  </a:lnTo>
                  <a:lnTo>
                    <a:pt x="2565" y="4502"/>
                  </a:lnTo>
                  <a:cubicBezTo>
                    <a:pt x="2634" y="4467"/>
                    <a:pt x="2709" y="4449"/>
                    <a:pt x="2783" y="4449"/>
                  </a:cubicBezTo>
                  <a:cubicBezTo>
                    <a:pt x="2857" y="4449"/>
                    <a:pt x="2932" y="4467"/>
                    <a:pt x="3001" y="4502"/>
                  </a:cubicBezTo>
                  <a:lnTo>
                    <a:pt x="4502" y="5287"/>
                  </a:lnTo>
                  <a:lnTo>
                    <a:pt x="4502" y="5287"/>
                  </a:lnTo>
                  <a:lnTo>
                    <a:pt x="4223" y="3613"/>
                  </a:lnTo>
                  <a:cubicBezTo>
                    <a:pt x="4188" y="3473"/>
                    <a:pt x="4239" y="3315"/>
                    <a:pt x="4344" y="3211"/>
                  </a:cubicBezTo>
                  <a:lnTo>
                    <a:pt x="5565" y="2024"/>
                  </a:lnTo>
                  <a:lnTo>
                    <a:pt x="3890" y="1780"/>
                  </a:lnTo>
                  <a:cubicBezTo>
                    <a:pt x="3734" y="1763"/>
                    <a:pt x="3611" y="1659"/>
                    <a:pt x="3542" y="1536"/>
                  </a:cubicBezTo>
                  <a:lnTo>
                    <a:pt x="2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58"/>
          <p:cNvGrpSpPr/>
          <p:nvPr/>
        </p:nvGrpSpPr>
        <p:grpSpPr>
          <a:xfrm>
            <a:off x="2325865" y="1408695"/>
            <a:ext cx="361234" cy="354160"/>
            <a:chOff x="2071288" y="1490925"/>
            <a:chExt cx="402175" cy="394300"/>
          </a:xfrm>
        </p:grpSpPr>
        <p:sp>
          <p:nvSpPr>
            <p:cNvPr id="1897" name="Google Shape;1897;p58"/>
            <p:cNvSpPr/>
            <p:nvPr/>
          </p:nvSpPr>
          <p:spPr>
            <a:xfrm>
              <a:off x="2189513" y="1490925"/>
              <a:ext cx="283950" cy="300950"/>
            </a:xfrm>
            <a:custGeom>
              <a:avLst/>
              <a:gdLst/>
              <a:ahLst/>
              <a:cxnLst/>
              <a:rect l="l" t="t" r="r" b="b"/>
              <a:pathLst>
                <a:path w="11358" h="12038" extrusionOk="0">
                  <a:moveTo>
                    <a:pt x="5181" y="0"/>
                  </a:moveTo>
                  <a:cubicBezTo>
                    <a:pt x="2983" y="0"/>
                    <a:pt x="1047" y="1204"/>
                    <a:pt x="0" y="2966"/>
                  </a:cubicBezTo>
                  <a:cubicBezTo>
                    <a:pt x="493" y="2861"/>
                    <a:pt x="982" y="2810"/>
                    <a:pt x="1462" y="2810"/>
                  </a:cubicBezTo>
                  <a:cubicBezTo>
                    <a:pt x="5199" y="2810"/>
                    <a:pt x="8391" y="5857"/>
                    <a:pt x="8391" y="9753"/>
                  </a:cubicBezTo>
                  <a:cubicBezTo>
                    <a:pt x="8391" y="10538"/>
                    <a:pt x="8270" y="11323"/>
                    <a:pt x="8007" y="12038"/>
                  </a:cubicBezTo>
                  <a:lnTo>
                    <a:pt x="10729" y="12038"/>
                  </a:lnTo>
                  <a:cubicBezTo>
                    <a:pt x="11166" y="12038"/>
                    <a:pt x="11357" y="11480"/>
                    <a:pt x="11008" y="11219"/>
                  </a:cubicBezTo>
                  <a:lnTo>
                    <a:pt x="9578" y="10119"/>
                  </a:lnTo>
                  <a:cubicBezTo>
                    <a:pt x="10608" y="9020"/>
                    <a:pt x="11201" y="7555"/>
                    <a:pt x="11201" y="6020"/>
                  </a:cubicBezTo>
                  <a:cubicBezTo>
                    <a:pt x="11201" y="2705"/>
                    <a:pt x="8496"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8"/>
            <p:cNvSpPr/>
            <p:nvPr/>
          </p:nvSpPr>
          <p:spPr>
            <a:xfrm>
              <a:off x="2071288" y="1584250"/>
              <a:ext cx="304925" cy="300975"/>
            </a:xfrm>
            <a:custGeom>
              <a:avLst/>
              <a:gdLst/>
              <a:ahLst/>
              <a:cxnLst/>
              <a:rect l="l" t="t" r="r" b="b"/>
              <a:pathLst>
                <a:path w="12197" h="12039" extrusionOk="0">
                  <a:moveTo>
                    <a:pt x="4345" y="5548"/>
                  </a:moveTo>
                  <a:cubicBezTo>
                    <a:pt x="4590" y="5548"/>
                    <a:pt x="4799" y="5758"/>
                    <a:pt x="4799" y="6020"/>
                  </a:cubicBezTo>
                  <a:cubicBezTo>
                    <a:pt x="4799" y="6264"/>
                    <a:pt x="4590" y="6474"/>
                    <a:pt x="4345" y="6474"/>
                  </a:cubicBezTo>
                  <a:cubicBezTo>
                    <a:pt x="4083" y="6474"/>
                    <a:pt x="3874" y="6264"/>
                    <a:pt x="3874" y="6020"/>
                  </a:cubicBezTo>
                  <a:cubicBezTo>
                    <a:pt x="3874" y="5758"/>
                    <a:pt x="4083" y="5548"/>
                    <a:pt x="4345" y="5548"/>
                  </a:cubicBezTo>
                  <a:close/>
                  <a:moveTo>
                    <a:pt x="6177" y="5548"/>
                  </a:moveTo>
                  <a:cubicBezTo>
                    <a:pt x="6439" y="5548"/>
                    <a:pt x="6648" y="5758"/>
                    <a:pt x="6648" y="6020"/>
                  </a:cubicBezTo>
                  <a:cubicBezTo>
                    <a:pt x="6648" y="6264"/>
                    <a:pt x="6439" y="6474"/>
                    <a:pt x="6177" y="6474"/>
                  </a:cubicBezTo>
                  <a:cubicBezTo>
                    <a:pt x="5932" y="6474"/>
                    <a:pt x="5723" y="6264"/>
                    <a:pt x="5723" y="6020"/>
                  </a:cubicBezTo>
                  <a:cubicBezTo>
                    <a:pt x="5723" y="5758"/>
                    <a:pt x="5932" y="5548"/>
                    <a:pt x="6177" y="5548"/>
                  </a:cubicBezTo>
                  <a:close/>
                  <a:moveTo>
                    <a:pt x="8026" y="5548"/>
                  </a:moveTo>
                  <a:cubicBezTo>
                    <a:pt x="8288" y="5548"/>
                    <a:pt x="8498" y="5758"/>
                    <a:pt x="8498" y="6020"/>
                  </a:cubicBezTo>
                  <a:cubicBezTo>
                    <a:pt x="8498" y="6264"/>
                    <a:pt x="8288" y="6474"/>
                    <a:pt x="8026" y="6474"/>
                  </a:cubicBezTo>
                  <a:cubicBezTo>
                    <a:pt x="7782" y="6474"/>
                    <a:pt x="7572" y="6264"/>
                    <a:pt x="7572" y="6020"/>
                  </a:cubicBezTo>
                  <a:cubicBezTo>
                    <a:pt x="7572" y="5758"/>
                    <a:pt x="7782" y="5548"/>
                    <a:pt x="8026" y="5548"/>
                  </a:cubicBezTo>
                  <a:close/>
                  <a:moveTo>
                    <a:pt x="6177" y="0"/>
                  </a:moveTo>
                  <a:cubicBezTo>
                    <a:pt x="2862" y="0"/>
                    <a:pt x="158" y="2705"/>
                    <a:pt x="158" y="6020"/>
                  </a:cubicBezTo>
                  <a:cubicBezTo>
                    <a:pt x="158" y="7537"/>
                    <a:pt x="751" y="9003"/>
                    <a:pt x="1780" y="10119"/>
                  </a:cubicBezTo>
                  <a:lnTo>
                    <a:pt x="350" y="11201"/>
                  </a:lnTo>
                  <a:cubicBezTo>
                    <a:pt x="1" y="11480"/>
                    <a:pt x="193" y="12038"/>
                    <a:pt x="629" y="12038"/>
                  </a:cubicBezTo>
                  <a:lnTo>
                    <a:pt x="6211" y="12038"/>
                  </a:lnTo>
                  <a:cubicBezTo>
                    <a:pt x="7817" y="12022"/>
                    <a:pt x="9317" y="11394"/>
                    <a:pt x="10452" y="10259"/>
                  </a:cubicBezTo>
                  <a:cubicBezTo>
                    <a:pt x="11568" y="9126"/>
                    <a:pt x="12196" y="7625"/>
                    <a:pt x="12196" y="6020"/>
                  </a:cubicBezTo>
                  <a:cubicBezTo>
                    <a:pt x="12196" y="2705"/>
                    <a:pt x="9509" y="0"/>
                    <a:pt x="6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58"/>
          <p:cNvGrpSpPr/>
          <p:nvPr/>
        </p:nvGrpSpPr>
        <p:grpSpPr>
          <a:xfrm>
            <a:off x="2919777" y="1419272"/>
            <a:ext cx="353779" cy="333008"/>
            <a:chOff x="2732513" y="1502700"/>
            <a:chExt cx="393875" cy="370750"/>
          </a:xfrm>
        </p:grpSpPr>
        <p:sp>
          <p:nvSpPr>
            <p:cNvPr id="1900" name="Google Shape;1900;p58"/>
            <p:cNvSpPr/>
            <p:nvPr/>
          </p:nvSpPr>
          <p:spPr>
            <a:xfrm>
              <a:off x="2845488" y="1502700"/>
              <a:ext cx="167925" cy="226825"/>
            </a:xfrm>
            <a:custGeom>
              <a:avLst/>
              <a:gdLst/>
              <a:ahLst/>
              <a:cxnLst/>
              <a:rect l="l" t="t" r="r" b="b"/>
              <a:pathLst>
                <a:path w="6717" h="9073" extrusionOk="0">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8"/>
            <p:cNvSpPr/>
            <p:nvPr/>
          </p:nvSpPr>
          <p:spPr>
            <a:xfrm>
              <a:off x="2909588" y="1566800"/>
              <a:ext cx="39725" cy="39725"/>
            </a:xfrm>
            <a:custGeom>
              <a:avLst/>
              <a:gdLst/>
              <a:ahLst/>
              <a:cxnLst/>
              <a:rect l="l" t="t" r="r" b="b"/>
              <a:pathLst>
                <a:path w="1589" h="1589" extrusionOk="0">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8"/>
            <p:cNvSpPr/>
            <p:nvPr/>
          </p:nvSpPr>
          <p:spPr>
            <a:xfrm>
              <a:off x="2732513" y="1578150"/>
              <a:ext cx="393875" cy="295300"/>
            </a:xfrm>
            <a:custGeom>
              <a:avLst/>
              <a:gdLst/>
              <a:ahLst/>
              <a:cxnLst/>
              <a:rect l="l" t="t" r="r" b="b"/>
              <a:pathLst>
                <a:path w="15755" h="11812" extrusionOk="0">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58"/>
          <p:cNvGrpSpPr/>
          <p:nvPr/>
        </p:nvGrpSpPr>
        <p:grpSpPr>
          <a:xfrm>
            <a:off x="3509760" y="1408987"/>
            <a:ext cx="354160" cy="353868"/>
            <a:chOff x="3389363" y="1491250"/>
            <a:chExt cx="394300" cy="393975"/>
          </a:xfrm>
        </p:grpSpPr>
        <p:sp>
          <p:nvSpPr>
            <p:cNvPr id="1904" name="Google Shape;1904;p58"/>
            <p:cNvSpPr/>
            <p:nvPr/>
          </p:nvSpPr>
          <p:spPr>
            <a:xfrm>
              <a:off x="3574738" y="1491250"/>
              <a:ext cx="93775" cy="58575"/>
            </a:xfrm>
            <a:custGeom>
              <a:avLst/>
              <a:gdLst/>
              <a:ahLst/>
              <a:cxnLst/>
              <a:rect l="l" t="t" r="r" b="b"/>
              <a:pathLst>
                <a:path w="3751" h="2343" extrusionOk="0">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3523263" y="1572900"/>
              <a:ext cx="126925" cy="150075"/>
            </a:xfrm>
            <a:custGeom>
              <a:avLst/>
              <a:gdLst/>
              <a:ahLst/>
              <a:cxnLst/>
              <a:rect l="l" t="t" r="r" b="b"/>
              <a:pathLst>
                <a:path w="5077" h="6003" extrusionOk="0">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3389363" y="1584250"/>
              <a:ext cx="394300" cy="300975"/>
            </a:xfrm>
            <a:custGeom>
              <a:avLst/>
              <a:gdLst/>
              <a:ahLst/>
              <a:cxnLst/>
              <a:rect l="l" t="t" r="r" b="b"/>
              <a:pathLst>
                <a:path w="15772" h="12039" extrusionOk="0">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8"/>
          <p:cNvGrpSpPr/>
          <p:nvPr/>
        </p:nvGrpSpPr>
        <p:grpSpPr>
          <a:xfrm>
            <a:off x="4100147" y="1408695"/>
            <a:ext cx="353756" cy="354160"/>
            <a:chOff x="4046663" y="1490925"/>
            <a:chExt cx="393850" cy="394300"/>
          </a:xfrm>
        </p:grpSpPr>
        <p:sp>
          <p:nvSpPr>
            <p:cNvPr id="1908" name="Google Shape;1908;p58"/>
            <p:cNvSpPr/>
            <p:nvPr/>
          </p:nvSpPr>
          <p:spPr>
            <a:xfrm>
              <a:off x="4046663" y="1815000"/>
              <a:ext cx="69800" cy="70225"/>
            </a:xfrm>
            <a:custGeom>
              <a:avLst/>
              <a:gdLst/>
              <a:ahLst/>
              <a:cxnLst/>
              <a:rect l="l" t="t" r="r" b="b"/>
              <a:pathLst>
                <a:path w="2792" h="2809" extrusionOk="0">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8"/>
            <p:cNvSpPr/>
            <p:nvPr/>
          </p:nvSpPr>
          <p:spPr>
            <a:xfrm>
              <a:off x="4046663" y="1490925"/>
              <a:ext cx="393850" cy="335850"/>
            </a:xfrm>
            <a:custGeom>
              <a:avLst/>
              <a:gdLst/>
              <a:ahLst/>
              <a:cxnLst/>
              <a:rect l="l" t="t" r="r" b="b"/>
              <a:pathLst>
                <a:path w="15754" h="13434" extrusionOk="0">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8"/>
          <p:cNvGrpSpPr/>
          <p:nvPr/>
        </p:nvGrpSpPr>
        <p:grpSpPr>
          <a:xfrm>
            <a:off x="4690129" y="1414579"/>
            <a:ext cx="354160" cy="342304"/>
            <a:chOff x="4703513" y="1497475"/>
            <a:chExt cx="394300" cy="381100"/>
          </a:xfrm>
        </p:grpSpPr>
        <p:sp>
          <p:nvSpPr>
            <p:cNvPr id="1911" name="Google Shape;1911;p58"/>
            <p:cNvSpPr/>
            <p:nvPr/>
          </p:nvSpPr>
          <p:spPr>
            <a:xfrm>
              <a:off x="4703513" y="1543700"/>
              <a:ext cx="153100" cy="219400"/>
            </a:xfrm>
            <a:custGeom>
              <a:avLst/>
              <a:gdLst/>
              <a:ahLst/>
              <a:cxnLst/>
              <a:rect l="l" t="t" r="r" b="b"/>
              <a:pathLst>
                <a:path w="6124" h="8776" extrusionOk="0">
                  <a:moveTo>
                    <a:pt x="471" y="1"/>
                  </a:moveTo>
                  <a:cubicBezTo>
                    <a:pt x="210" y="1"/>
                    <a:pt x="0" y="210"/>
                    <a:pt x="0" y="471"/>
                  </a:cubicBezTo>
                  <a:lnTo>
                    <a:pt x="0" y="6926"/>
                  </a:lnTo>
                  <a:cubicBezTo>
                    <a:pt x="0" y="7170"/>
                    <a:pt x="210" y="7380"/>
                    <a:pt x="471" y="7380"/>
                  </a:cubicBezTo>
                  <a:lnTo>
                    <a:pt x="959" y="7380"/>
                  </a:lnTo>
                  <a:lnTo>
                    <a:pt x="959" y="8322"/>
                  </a:lnTo>
                  <a:cubicBezTo>
                    <a:pt x="959" y="8592"/>
                    <a:pt x="1175" y="8776"/>
                    <a:pt x="1407" y="8776"/>
                  </a:cubicBezTo>
                  <a:cubicBezTo>
                    <a:pt x="1504" y="8776"/>
                    <a:pt x="1604" y="8743"/>
                    <a:pt x="1692" y="8671"/>
                  </a:cubicBezTo>
                  <a:lnTo>
                    <a:pt x="3350" y="7380"/>
                  </a:lnTo>
                  <a:lnTo>
                    <a:pt x="4030" y="7380"/>
                  </a:lnTo>
                  <a:lnTo>
                    <a:pt x="4030" y="6926"/>
                  </a:lnTo>
                  <a:cubicBezTo>
                    <a:pt x="4030" y="6159"/>
                    <a:pt x="4658" y="5549"/>
                    <a:pt x="5425" y="5549"/>
                  </a:cubicBezTo>
                  <a:lnTo>
                    <a:pt x="6123" y="5549"/>
                  </a:lnTo>
                  <a:cubicBezTo>
                    <a:pt x="6071" y="5409"/>
                    <a:pt x="6037" y="5251"/>
                    <a:pt x="6037" y="5077"/>
                  </a:cubicBezTo>
                  <a:lnTo>
                    <a:pt x="2355" y="5077"/>
                  </a:lnTo>
                  <a:cubicBezTo>
                    <a:pt x="2094" y="5077"/>
                    <a:pt x="1884" y="4886"/>
                    <a:pt x="1884" y="4623"/>
                  </a:cubicBezTo>
                  <a:cubicBezTo>
                    <a:pt x="1884" y="4362"/>
                    <a:pt x="2094" y="4153"/>
                    <a:pt x="2355" y="4153"/>
                  </a:cubicBezTo>
                  <a:lnTo>
                    <a:pt x="6037" y="4153"/>
                  </a:lnTo>
                  <a:lnTo>
                    <a:pt x="6037" y="3246"/>
                  </a:lnTo>
                  <a:lnTo>
                    <a:pt x="2355" y="3246"/>
                  </a:lnTo>
                  <a:cubicBezTo>
                    <a:pt x="2094" y="3246"/>
                    <a:pt x="1884" y="3036"/>
                    <a:pt x="1884" y="2792"/>
                  </a:cubicBezTo>
                  <a:cubicBezTo>
                    <a:pt x="1884" y="2530"/>
                    <a:pt x="2094" y="2320"/>
                    <a:pt x="2355" y="2320"/>
                  </a:cubicBezTo>
                  <a:lnTo>
                    <a:pt x="6037" y="2320"/>
                  </a:lnTo>
                  <a:lnTo>
                    <a:pt x="6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4827363" y="1705500"/>
              <a:ext cx="192825" cy="173075"/>
            </a:xfrm>
            <a:custGeom>
              <a:avLst/>
              <a:gdLst/>
              <a:ahLst/>
              <a:cxnLst/>
              <a:rect l="l" t="t" r="r" b="b"/>
              <a:pathLst>
                <a:path w="7713" h="6923" extrusionOk="0">
                  <a:moveTo>
                    <a:pt x="5705" y="2303"/>
                  </a:moveTo>
                  <a:cubicBezTo>
                    <a:pt x="5949" y="2303"/>
                    <a:pt x="6159" y="2513"/>
                    <a:pt x="6159" y="2775"/>
                  </a:cubicBezTo>
                  <a:cubicBezTo>
                    <a:pt x="6159" y="3019"/>
                    <a:pt x="5949" y="3229"/>
                    <a:pt x="5705" y="3229"/>
                  </a:cubicBezTo>
                  <a:lnTo>
                    <a:pt x="2007" y="3229"/>
                  </a:lnTo>
                  <a:cubicBezTo>
                    <a:pt x="1762" y="3229"/>
                    <a:pt x="1553" y="3019"/>
                    <a:pt x="1553" y="2775"/>
                  </a:cubicBezTo>
                  <a:cubicBezTo>
                    <a:pt x="1553" y="2513"/>
                    <a:pt x="1762" y="2303"/>
                    <a:pt x="2007" y="2303"/>
                  </a:cubicBezTo>
                  <a:close/>
                  <a:moveTo>
                    <a:pt x="471" y="1"/>
                  </a:moveTo>
                  <a:cubicBezTo>
                    <a:pt x="210" y="1"/>
                    <a:pt x="1" y="210"/>
                    <a:pt x="1" y="454"/>
                  </a:cubicBezTo>
                  <a:lnTo>
                    <a:pt x="1" y="5060"/>
                  </a:lnTo>
                  <a:cubicBezTo>
                    <a:pt x="1" y="5322"/>
                    <a:pt x="210" y="5532"/>
                    <a:pt x="471" y="5532"/>
                  </a:cubicBezTo>
                  <a:lnTo>
                    <a:pt x="2757" y="5532"/>
                  </a:lnTo>
                  <a:lnTo>
                    <a:pt x="3455" y="6700"/>
                  </a:lnTo>
                  <a:cubicBezTo>
                    <a:pt x="3551" y="6849"/>
                    <a:pt x="3703" y="6923"/>
                    <a:pt x="3856" y="6923"/>
                  </a:cubicBezTo>
                  <a:cubicBezTo>
                    <a:pt x="4009" y="6923"/>
                    <a:pt x="4161" y="6849"/>
                    <a:pt x="4258" y="6700"/>
                  </a:cubicBezTo>
                  <a:lnTo>
                    <a:pt x="4972" y="5532"/>
                  </a:lnTo>
                  <a:lnTo>
                    <a:pt x="7240" y="5532"/>
                  </a:lnTo>
                  <a:cubicBezTo>
                    <a:pt x="7503" y="5532"/>
                    <a:pt x="7712" y="5322"/>
                    <a:pt x="7712" y="5060"/>
                  </a:cubicBezTo>
                  <a:lnTo>
                    <a:pt x="7712" y="454"/>
                  </a:lnTo>
                  <a:cubicBezTo>
                    <a:pt x="7712" y="210"/>
                    <a:pt x="7503"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4877513" y="1497475"/>
              <a:ext cx="220300" cy="219550"/>
            </a:xfrm>
            <a:custGeom>
              <a:avLst/>
              <a:gdLst/>
              <a:ahLst/>
              <a:cxnLst/>
              <a:rect l="l" t="t" r="r" b="b"/>
              <a:pathLst>
                <a:path w="8812" h="8782" extrusionOk="0">
                  <a:moveTo>
                    <a:pt x="6456" y="2355"/>
                  </a:moveTo>
                  <a:cubicBezTo>
                    <a:pt x="6718" y="2355"/>
                    <a:pt x="6927" y="2548"/>
                    <a:pt x="6927" y="2809"/>
                  </a:cubicBezTo>
                  <a:cubicBezTo>
                    <a:pt x="6927" y="3071"/>
                    <a:pt x="6718" y="3262"/>
                    <a:pt x="6456" y="3262"/>
                  </a:cubicBezTo>
                  <a:lnTo>
                    <a:pt x="2303" y="3262"/>
                  </a:lnTo>
                  <a:cubicBezTo>
                    <a:pt x="2059" y="3262"/>
                    <a:pt x="1850" y="3071"/>
                    <a:pt x="1850" y="2809"/>
                  </a:cubicBezTo>
                  <a:cubicBezTo>
                    <a:pt x="1850" y="2548"/>
                    <a:pt x="2059" y="2355"/>
                    <a:pt x="2303" y="2355"/>
                  </a:cubicBezTo>
                  <a:close/>
                  <a:moveTo>
                    <a:pt x="6474" y="4187"/>
                  </a:moveTo>
                  <a:cubicBezTo>
                    <a:pt x="6718" y="4187"/>
                    <a:pt x="6927" y="4397"/>
                    <a:pt x="6927" y="4658"/>
                  </a:cubicBezTo>
                  <a:cubicBezTo>
                    <a:pt x="6927" y="4902"/>
                    <a:pt x="6718" y="5111"/>
                    <a:pt x="6474" y="5111"/>
                  </a:cubicBezTo>
                  <a:lnTo>
                    <a:pt x="2303" y="5111"/>
                  </a:lnTo>
                  <a:cubicBezTo>
                    <a:pt x="2059" y="5111"/>
                    <a:pt x="1850" y="4902"/>
                    <a:pt x="1850" y="4658"/>
                  </a:cubicBezTo>
                  <a:cubicBezTo>
                    <a:pt x="1850" y="4397"/>
                    <a:pt x="2059" y="4187"/>
                    <a:pt x="2303" y="4187"/>
                  </a:cubicBezTo>
                  <a:close/>
                  <a:moveTo>
                    <a:pt x="472" y="0"/>
                  </a:moveTo>
                  <a:cubicBezTo>
                    <a:pt x="210" y="0"/>
                    <a:pt x="1" y="210"/>
                    <a:pt x="1" y="471"/>
                  </a:cubicBezTo>
                  <a:lnTo>
                    <a:pt x="1" y="6926"/>
                  </a:lnTo>
                  <a:cubicBezTo>
                    <a:pt x="1" y="7170"/>
                    <a:pt x="210" y="7379"/>
                    <a:pt x="472" y="7379"/>
                  </a:cubicBezTo>
                  <a:lnTo>
                    <a:pt x="5444" y="7379"/>
                  </a:lnTo>
                  <a:lnTo>
                    <a:pt x="7084" y="8689"/>
                  </a:lnTo>
                  <a:cubicBezTo>
                    <a:pt x="7173" y="8753"/>
                    <a:pt x="7272" y="8782"/>
                    <a:pt x="7368" y="8782"/>
                  </a:cubicBezTo>
                  <a:cubicBezTo>
                    <a:pt x="7610" y="8782"/>
                    <a:pt x="7835" y="8596"/>
                    <a:pt x="7835" y="8322"/>
                  </a:cubicBezTo>
                  <a:lnTo>
                    <a:pt x="7835" y="7379"/>
                  </a:lnTo>
                  <a:lnTo>
                    <a:pt x="8340" y="7379"/>
                  </a:lnTo>
                  <a:cubicBezTo>
                    <a:pt x="8602" y="7379"/>
                    <a:pt x="8812" y="7170"/>
                    <a:pt x="8812" y="6926"/>
                  </a:cubicBezTo>
                  <a:lnTo>
                    <a:pt x="8812" y="471"/>
                  </a:lnTo>
                  <a:cubicBezTo>
                    <a:pt x="8812" y="210"/>
                    <a:pt x="8602" y="0"/>
                    <a:pt x="8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58"/>
          <p:cNvGrpSpPr/>
          <p:nvPr/>
        </p:nvGrpSpPr>
        <p:grpSpPr>
          <a:xfrm>
            <a:off x="5280471" y="1408695"/>
            <a:ext cx="353801" cy="354160"/>
            <a:chOff x="5360763" y="1490925"/>
            <a:chExt cx="393900" cy="394300"/>
          </a:xfrm>
        </p:grpSpPr>
        <p:sp>
          <p:nvSpPr>
            <p:cNvPr id="1915" name="Google Shape;1915;p58"/>
            <p:cNvSpPr/>
            <p:nvPr/>
          </p:nvSpPr>
          <p:spPr>
            <a:xfrm>
              <a:off x="5384788" y="1514925"/>
              <a:ext cx="68925" cy="69350"/>
            </a:xfrm>
            <a:custGeom>
              <a:avLst/>
              <a:gdLst/>
              <a:ahLst/>
              <a:cxnLst/>
              <a:rect l="l" t="t" r="r" b="b"/>
              <a:pathLst>
                <a:path w="2757" h="2774" extrusionOk="0">
                  <a:moveTo>
                    <a:pt x="1378" y="0"/>
                  </a:moveTo>
                  <a:cubicBezTo>
                    <a:pt x="610" y="0"/>
                    <a:pt x="0" y="628"/>
                    <a:pt x="0" y="1396"/>
                  </a:cubicBezTo>
                  <a:cubicBezTo>
                    <a:pt x="0" y="2145"/>
                    <a:pt x="610" y="2773"/>
                    <a:pt x="1378" y="2773"/>
                  </a:cubicBezTo>
                  <a:cubicBezTo>
                    <a:pt x="2145" y="2773"/>
                    <a:pt x="2757" y="2145"/>
                    <a:pt x="2757" y="1396"/>
                  </a:cubicBezTo>
                  <a:cubicBezTo>
                    <a:pt x="2757" y="628"/>
                    <a:pt x="2145"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8"/>
            <p:cNvSpPr/>
            <p:nvPr/>
          </p:nvSpPr>
          <p:spPr>
            <a:xfrm>
              <a:off x="5361638" y="1584250"/>
              <a:ext cx="115175" cy="92500"/>
            </a:xfrm>
            <a:custGeom>
              <a:avLst/>
              <a:gdLst/>
              <a:ahLst/>
              <a:cxnLst/>
              <a:rect l="l" t="t" r="r" b="b"/>
              <a:pathLst>
                <a:path w="4607" h="3700" extrusionOk="0">
                  <a:moveTo>
                    <a:pt x="2304" y="0"/>
                  </a:moveTo>
                  <a:cubicBezTo>
                    <a:pt x="1031" y="0"/>
                    <a:pt x="1" y="1031"/>
                    <a:pt x="1" y="2303"/>
                  </a:cubicBezTo>
                  <a:lnTo>
                    <a:pt x="1" y="3229"/>
                  </a:lnTo>
                  <a:cubicBezTo>
                    <a:pt x="1" y="3490"/>
                    <a:pt x="193" y="3699"/>
                    <a:pt x="454" y="3699"/>
                  </a:cubicBezTo>
                  <a:lnTo>
                    <a:pt x="4153" y="3699"/>
                  </a:lnTo>
                  <a:cubicBezTo>
                    <a:pt x="4397" y="3699"/>
                    <a:pt x="4607" y="3490"/>
                    <a:pt x="4607" y="3229"/>
                  </a:cubicBezTo>
                  <a:lnTo>
                    <a:pt x="4607" y="2303"/>
                  </a:lnTo>
                  <a:cubicBezTo>
                    <a:pt x="4607" y="1031"/>
                    <a:pt x="3578" y="0"/>
                    <a:pt x="2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5662163" y="1723400"/>
              <a:ext cx="69375" cy="69350"/>
            </a:xfrm>
            <a:custGeom>
              <a:avLst/>
              <a:gdLst/>
              <a:ahLst/>
              <a:cxnLst/>
              <a:rect l="l" t="t" r="r" b="b"/>
              <a:pathLst>
                <a:path w="2775" h="2774" extrusionOk="0">
                  <a:moveTo>
                    <a:pt x="1397" y="1"/>
                  </a:moveTo>
                  <a:cubicBezTo>
                    <a:pt x="629" y="1"/>
                    <a:pt x="1" y="629"/>
                    <a:pt x="1" y="1396"/>
                  </a:cubicBezTo>
                  <a:cubicBezTo>
                    <a:pt x="1" y="2146"/>
                    <a:pt x="629" y="2774"/>
                    <a:pt x="1397" y="2774"/>
                  </a:cubicBezTo>
                  <a:cubicBezTo>
                    <a:pt x="2164" y="2774"/>
                    <a:pt x="2774" y="2146"/>
                    <a:pt x="2774" y="1396"/>
                  </a:cubicBezTo>
                  <a:cubicBezTo>
                    <a:pt x="2774" y="629"/>
                    <a:pt x="2164" y="1"/>
                    <a:pt x="1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5639038" y="1792725"/>
              <a:ext cx="115625" cy="92500"/>
            </a:xfrm>
            <a:custGeom>
              <a:avLst/>
              <a:gdLst/>
              <a:ahLst/>
              <a:cxnLst/>
              <a:rect l="l" t="t" r="r" b="b"/>
              <a:pathLst>
                <a:path w="4625" h="3700" extrusionOk="0">
                  <a:moveTo>
                    <a:pt x="2322" y="1"/>
                  </a:moveTo>
                  <a:cubicBezTo>
                    <a:pt x="1047" y="1"/>
                    <a:pt x="1" y="1031"/>
                    <a:pt x="1" y="2304"/>
                  </a:cubicBezTo>
                  <a:lnTo>
                    <a:pt x="1" y="3229"/>
                  </a:lnTo>
                  <a:cubicBezTo>
                    <a:pt x="1" y="3490"/>
                    <a:pt x="210" y="3699"/>
                    <a:pt x="472" y="3699"/>
                  </a:cubicBezTo>
                  <a:lnTo>
                    <a:pt x="4171" y="3699"/>
                  </a:lnTo>
                  <a:cubicBezTo>
                    <a:pt x="4415" y="3699"/>
                    <a:pt x="4625" y="3490"/>
                    <a:pt x="4625" y="3229"/>
                  </a:cubicBezTo>
                  <a:lnTo>
                    <a:pt x="4625" y="2304"/>
                  </a:lnTo>
                  <a:cubicBezTo>
                    <a:pt x="4625" y="1031"/>
                    <a:pt x="3595" y="1"/>
                    <a:pt x="2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5360763" y="1699850"/>
              <a:ext cx="279175" cy="161400"/>
            </a:xfrm>
            <a:custGeom>
              <a:avLst/>
              <a:gdLst/>
              <a:ahLst/>
              <a:cxnLst/>
              <a:rect l="l" t="t" r="r" b="b"/>
              <a:pathLst>
                <a:path w="11167" h="6456" extrusionOk="0">
                  <a:moveTo>
                    <a:pt x="7870" y="1832"/>
                  </a:moveTo>
                  <a:cubicBezTo>
                    <a:pt x="8131" y="1832"/>
                    <a:pt x="8340" y="2041"/>
                    <a:pt x="8340" y="2303"/>
                  </a:cubicBezTo>
                  <a:cubicBezTo>
                    <a:pt x="8340" y="2548"/>
                    <a:pt x="8131" y="2757"/>
                    <a:pt x="7870" y="2757"/>
                  </a:cubicBezTo>
                  <a:lnTo>
                    <a:pt x="2304" y="2757"/>
                  </a:lnTo>
                  <a:cubicBezTo>
                    <a:pt x="2060" y="2757"/>
                    <a:pt x="1850" y="2548"/>
                    <a:pt x="1850" y="2303"/>
                  </a:cubicBezTo>
                  <a:cubicBezTo>
                    <a:pt x="1850" y="2041"/>
                    <a:pt x="2060" y="1832"/>
                    <a:pt x="2304" y="1832"/>
                  </a:cubicBezTo>
                  <a:close/>
                  <a:moveTo>
                    <a:pt x="7870" y="3681"/>
                  </a:moveTo>
                  <a:cubicBezTo>
                    <a:pt x="8131" y="3681"/>
                    <a:pt x="8340" y="3890"/>
                    <a:pt x="8340" y="4153"/>
                  </a:cubicBezTo>
                  <a:cubicBezTo>
                    <a:pt x="8340" y="4397"/>
                    <a:pt x="8131" y="4606"/>
                    <a:pt x="7870" y="4606"/>
                  </a:cubicBezTo>
                  <a:lnTo>
                    <a:pt x="2304" y="4606"/>
                  </a:lnTo>
                  <a:cubicBezTo>
                    <a:pt x="2060" y="4606"/>
                    <a:pt x="1850" y="4397"/>
                    <a:pt x="1850" y="4153"/>
                  </a:cubicBezTo>
                  <a:cubicBezTo>
                    <a:pt x="1850" y="3890"/>
                    <a:pt x="2060" y="3681"/>
                    <a:pt x="2304" y="3681"/>
                  </a:cubicBezTo>
                  <a:close/>
                  <a:moveTo>
                    <a:pt x="455" y="0"/>
                  </a:moveTo>
                  <a:cubicBezTo>
                    <a:pt x="210" y="0"/>
                    <a:pt x="1" y="192"/>
                    <a:pt x="1" y="454"/>
                  </a:cubicBezTo>
                  <a:lnTo>
                    <a:pt x="1" y="6002"/>
                  </a:lnTo>
                  <a:cubicBezTo>
                    <a:pt x="1" y="6246"/>
                    <a:pt x="210" y="6456"/>
                    <a:pt x="455" y="6456"/>
                  </a:cubicBezTo>
                  <a:lnTo>
                    <a:pt x="9736" y="6456"/>
                  </a:lnTo>
                  <a:cubicBezTo>
                    <a:pt x="9980" y="6456"/>
                    <a:pt x="10190" y="6246"/>
                    <a:pt x="10190" y="6002"/>
                  </a:cubicBezTo>
                  <a:lnTo>
                    <a:pt x="10190" y="3227"/>
                  </a:lnTo>
                  <a:lnTo>
                    <a:pt x="10922" y="2669"/>
                  </a:lnTo>
                  <a:cubicBezTo>
                    <a:pt x="11167" y="2478"/>
                    <a:pt x="11167" y="2111"/>
                    <a:pt x="10922" y="1936"/>
                  </a:cubicBezTo>
                  <a:lnTo>
                    <a:pt x="10190" y="1378"/>
                  </a:lnTo>
                  <a:lnTo>
                    <a:pt x="10190" y="454"/>
                  </a:lnTo>
                  <a:cubicBezTo>
                    <a:pt x="10190" y="192"/>
                    <a:pt x="9980" y="0"/>
                    <a:pt x="9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5475038" y="1490925"/>
              <a:ext cx="279625" cy="162725"/>
            </a:xfrm>
            <a:custGeom>
              <a:avLst/>
              <a:gdLst/>
              <a:ahLst/>
              <a:cxnLst/>
              <a:rect l="l" t="t" r="r" b="b"/>
              <a:pathLst>
                <a:path w="11185" h="6509" extrusionOk="0">
                  <a:moveTo>
                    <a:pt x="8882" y="1884"/>
                  </a:moveTo>
                  <a:cubicBezTo>
                    <a:pt x="9126" y="1884"/>
                    <a:pt x="9335" y="2094"/>
                    <a:pt x="9335" y="2338"/>
                  </a:cubicBezTo>
                  <a:cubicBezTo>
                    <a:pt x="9335" y="2600"/>
                    <a:pt x="9126" y="2810"/>
                    <a:pt x="8882" y="2810"/>
                  </a:cubicBezTo>
                  <a:lnTo>
                    <a:pt x="3316" y="2810"/>
                  </a:lnTo>
                  <a:cubicBezTo>
                    <a:pt x="3055" y="2810"/>
                    <a:pt x="2845" y="2600"/>
                    <a:pt x="2845" y="2338"/>
                  </a:cubicBezTo>
                  <a:cubicBezTo>
                    <a:pt x="2845" y="2094"/>
                    <a:pt x="3055" y="1884"/>
                    <a:pt x="3316" y="1884"/>
                  </a:cubicBezTo>
                  <a:close/>
                  <a:moveTo>
                    <a:pt x="8882" y="3733"/>
                  </a:moveTo>
                  <a:cubicBezTo>
                    <a:pt x="9126" y="3733"/>
                    <a:pt x="9335" y="3943"/>
                    <a:pt x="9335" y="4187"/>
                  </a:cubicBezTo>
                  <a:cubicBezTo>
                    <a:pt x="9335" y="4449"/>
                    <a:pt x="9126" y="4659"/>
                    <a:pt x="8882" y="4659"/>
                  </a:cubicBezTo>
                  <a:lnTo>
                    <a:pt x="3316" y="4659"/>
                  </a:lnTo>
                  <a:cubicBezTo>
                    <a:pt x="3055" y="4659"/>
                    <a:pt x="2845" y="4449"/>
                    <a:pt x="2845" y="4187"/>
                  </a:cubicBezTo>
                  <a:cubicBezTo>
                    <a:pt x="2845" y="3943"/>
                    <a:pt x="3055" y="3733"/>
                    <a:pt x="3316" y="3733"/>
                  </a:cubicBezTo>
                  <a:close/>
                  <a:moveTo>
                    <a:pt x="1450" y="0"/>
                  </a:moveTo>
                  <a:cubicBezTo>
                    <a:pt x="1205" y="0"/>
                    <a:pt x="996" y="209"/>
                    <a:pt x="996" y="472"/>
                  </a:cubicBezTo>
                  <a:lnTo>
                    <a:pt x="996" y="1396"/>
                  </a:lnTo>
                  <a:lnTo>
                    <a:pt x="245" y="1989"/>
                  </a:lnTo>
                  <a:cubicBezTo>
                    <a:pt x="1" y="2181"/>
                    <a:pt x="19" y="2547"/>
                    <a:pt x="263" y="2722"/>
                  </a:cubicBezTo>
                  <a:lnTo>
                    <a:pt x="996" y="3245"/>
                  </a:lnTo>
                  <a:lnTo>
                    <a:pt x="996" y="6036"/>
                  </a:lnTo>
                  <a:cubicBezTo>
                    <a:pt x="996" y="6299"/>
                    <a:pt x="1205" y="6508"/>
                    <a:pt x="1450" y="6508"/>
                  </a:cubicBezTo>
                  <a:lnTo>
                    <a:pt x="10731" y="6508"/>
                  </a:lnTo>
                  <a:cubicBezTo>
                    <a:pt x="10975" y="6508"/>
                    <a:pt x="11185" y="6299"/>
                    <a:pt x="11185" y="6036"/>
                  </a:cubicBezTo>
                  <a:lnTo>
                    <a:pt x="11185" y="472"/>
                  </a:lnTo>
                  <a:cubicBezTo>
                    <a:pt x="11185" y="209"/>
                    <a:pt x="10975" y="0"/>
                    <a:pt x="107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58"/>
          <p:cNvGrpSpPr/>
          <p:nvPr/>
        </p:nvGrpSpPr>
        <p:grpSpPr>
          <a:xfrm>
            <a:off x="5870454" y="1408695"/>
            <a:ext cx="354183" cy="354160"/>
            <a:chOff x="6017613" y="1490925"/>
            <a:chExt cx="394325" cy="394300"/>
          </a:xfrm>
        </p:grpSpPr>
        <p:sp>
          <p:nvSpPr>
            <p:cNvPr id="1922" name="Google Shape;1922;p58"/>
            <p:cNvSpPr/>
            <p:nvPr/>
          </p:nvSpPr>
          <p:spPr>
            <a:xfrm>
              <a:off x="6017613" y="1490925"/>
              <a:ext cx="394325" cy="394300"/>
            </a:xfrm>
            <a:custGeom>
              <a:avLst/>
              <a:gdLst/>
              <a:ahLst/>
              <a:cxnLst/>
              <a:rect l="l" t="t" r="r" b="b"/>
              <a:pathLst>
                <a:path w="15773" h="15772" extrusionOk="0">
                  <a:moveTo>
                    <a:pt x="12507" y="4658"/>
                  </a:moveTo>
                  <a:cubicBezTo>
                    <a:pt x="12743" y="4658"/>
                    <a:pt x="12964" y="4842"/>
                    <a:pt x="12964" y="5112"/>
                  </a:cubicBezTo>
                  <a:lnTo>
                    <a:pt x="12964" y="10660"/>
                  </a:lnTo>
                  <a:cubicBezTo>
                    <a:pt x="12964" y="10943"/>
                    <a:pt x="12733" y="11123"/>
                    <a:pt x="12496" y="11123"/>
                  </a:cubicBezTo>
                  <a:cubicBezTo>
                    <a:pt x="12383" y="11123"/>
                    <a:pt x="12269" y="11082"/>
                    <a:pt x="12178" y="10991"/>
                  </a:cubicBezTo>
                  <a:lnTo>
                    <a:pt x="10190" y="9002"/>
                  </a:lnTo>
                  <a:lnTo>
                    <a:pt x="10190" y="10660"/>
                  </a:lnTo>
                  <a:cubicBezTo>
                    <a:pt x="10190" y="10921"/>
                    <a:pt x="9980" y="11114"/>
                    <a:pt x="9736" y="11114"/>
                  </a:cubicBezTo>
                  <a:lnTo>
                    <a:pt x="3264" y="11114"/>
                  </a:lnTo>
                  <a:cubicBezTo>
                    <a:pt x="3020" y="11114"/>
                    <a:pt x="2810" y="10921"/>
                    <a:pt x="2810" y="10660"/>
                  </a:cubicBezTo>
                  <a:lnTo>
                    <a:pt x="2810" y="5112"/>
                  </a:lnTo>
                  <a:cubicBezTo>
                    <a:pt x="2810" y="4868"/>
                    <a:pt x="3020" y="4659"/>
                    <a:pt x="3264" y="4659"/>
                  </a:cubicBezTo>
                  <a:lnTo>
                    <a:pt x="9736" y="4659"/>
                  </a:lnTo>
                  <a:cubicBezTo>
                    <a:pt x="9980" y="4659"/>
                    <a:pt x="10190" y="4868"/>
                    <a:pt x="10190" y="5112"/>
                  </a:cubicBezTo>
                  <a:lnTo>
                    <a:pt x="10190" y="6769"/>
                  </a:lnTo>
                  <a:lnTo>
                    <a:pt x="12178" y="4798"/>
                  </a:lnTo>
                  <a:cubicBezTo>
                    <a:pt x="12275" y="4701"/>
                    <a:pt x="12393" y="4658"/>
                    <a:pt x="12507" y="4658"/>
                  </a:cubicBezTo>
                  <a:close/>
                  <a:moveTo>
                    <a:pt x="7887" y="0"/>
                  </a:moveTo>
                  <a:cubicBezTo>
                    <a:pt x="3525" y="0"/>
                    <a:pt x="1" y="3524"/>
                    <a:pt x="1" y="7886"/>
                  </a:cubicBezTo>
                  <a:cubicBezTo>
                    <a:pt x="1" y="9962"/>
                    <a:pt x="822" y="11951"/>
                    <a:pt x="2269" y="13417"/>
                  </a:cubicBezTo>
                  <a:lnTo>
                    <a:pt x="647" y="14969"/>
                  </a:lnTo>
                  <a:cubicBezTo>
                    <a:pt x="350" y="15266"/>
                    <a:pt x="542" y="15771"/>
                    <a:pt x="961" y="15771"/>
                  </a:cubicBezTo>
                  <a:lnTo>
                    <a:pt x="7922" y="15771"/>
                  </a:lnTo>
                  <a:cubicBezTo>
                    <a:pt x="12248" y="15755"/>
                    <a:pt x="15772" y="12247"/>
                    <a:pt x="15772" y="7886"/>
                  </a:cubicBezTo>
                  <a:cubicBezTo>
                    <a:pt x="15772" y="3542"/>
                    <a:pt x="12248" y="0"/>
                    <a:pt x="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6277163" y="1646625"/>
              <a:ext cx="41425" cy="82900"/>
            </a:xfrm>
            <a:custGeom>
              <a:avLst/>
              <a:gdLst/>
              <a:ahLst/>
              <a:cxnLst/>
              <a:rect l="l" t="t" r="r" b="b"/>
              <a:pathLst>
                <a:path w="1657" h="3316" extrusionOk="0">
                  <a:moveTo>
                    <a:pt x="1657" y="1"/>
                  </a:moveTo>
                  <a:lnTo>
                    <a:pt x="0" y="1658"/>
                  </a:lnTo>
                  <a:lnTo>
                    <a:pt x="1657" y="3316"/>
                  </a:lnTo>
                  <a:lnTo>
                    <a:pt x="1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6110963" y="1630475"/>
              <a:ext cx="138300" cy="115175"/>
            </a:xfrm>
            <a:custGeom>
              <a:avLst/>
              <a:gdLst/>
              <a:ahLst/>
              <a:cxnLst/>
              <a:rect l="l" t="t" r="r" b="b"/>
              <a:pathLst>
                <a:path w="5532" h="4607" extrusionOk="0">
                  <a:moveTo>
                    <a:pt x="4188" y="926"/>
                  </a:moveTo>
                  <a:cubicBezTo>
                    <a:pt x="4432" y="926"/>
                    <a:pt x="4641" y="1135"/>
                    <a:pt x="4641" y="1380"/>
                  </a:cubicBezTo>
                  <a:cubicBezTo>
                    <a:pt x="4641" y="1641"/>
                    <a:pt x="4432" y="1850"/>
                    <a:pt x="4188" y="1850"/>
                  </a:cubicBezTo>
                  <a:cubicBezTo>
                    <a:pt x="3927" y="1850"/>
                    <a:pt x="3717" y="1641"/>
                    <a:pt x="3717" y="1380"/>
                  </a:cubicBezTo>
                  <a:cubicBezTo>
                    <a:pt x="3717" y="1135"/>
                    <a:pt x="3927" y="926"/>
                    <a:pt x="4188" y="926"/>
                  </a:cubicBezTo>
                  <a:close/>
                  <a:moveTo>
                    <a:pt x="0" y="1"/>
                  </a:moveTo>
                  <a:lnTo>
                    <a:pt x="0" y="4607"/>
                  </a:lnTo>
                  <a:lnTo>
                    <a:pt x="5532" y="4607"/>
                  </a:lnTo>
                  <a:lnTo>
                    <a:pt x="5532" y="2304"/>
                  </a:lnTo>
                  <a:lnTo>
                    <a:pt x="55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58"/>
          <p:cNvGrpSpPr/>
          <p:nvPr/>
        </p:nvGrpSpPr>
        <p:grpSpPr>
          <a:xfrm>
            <a:off x="6460863" y="1408695"/>
            <a:ext cx="353756" cy="354160"/>
            <a:chOff x="6674938" y="1490925"/>
            <a:chExt cx="393850" cy="394300"/>
          </a:xfrm>
        </p:grpSpPr>
        <p:sp>
          <p:nvSpPr>
            <p:cNvPr id="1926" name="Google Shape;1926;p58"/>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3" name="Google Shape;1933;p58"/>
          <p:cNvGrpSpPr/>
          <p:nvPr/>
        </p:nvGrpSpPr>
        <p:grpSpPr>
          <a:xfrm>
            <a:off x="7093151" y="1408695"/>
            <a:ext cx="269550" cy="354160"/>
            <a:chOff x="7378888" y="1490925"/>
            <a:chExt cx="300100" cy="394300"/>
          </a:xfrm>
        </p:grpSpPr>
        <p:sp>
          <p:nvSpPr>
            <p:cNvPr id="1934" name="Google Shape;1934;p58"/>
            <p:cNvSpPr/>
            <p:nvPr/>
          </p:nvSpPr>
          <p:spPr>
            <a:xfrm>
              <a:off x="7378888" y="1699850"/>
              <a:ext cx="300100" cy="185375"/>
            </a:xfrm>
            <a:custGeom>
              <a:avLst/>
              <a:gdLst/>
              <a:ahLst/>
              <a:cxnLst/>
              <a:rect l="l" t="t" r="r" b="b"/>
              <a:pathLst>
                <a:path w="12004" h="7415" extrusionOk="0">
                  <a:moveTo>
                    <a:pt x="2774" y="1396"/>
                  </a:moveTo>
                  <a:cubicBezTo>
                    <a:pt x="3018" y="1396"/>
                    <a:pt x="3227" y="1605"/>
                    <a:pt x="3227" y="1850"/>
                  </a:cubicBezTo>
                  <a:cubicBezTo>
                    <a:pt x="3227" y="2111"/>
                    <a:pt x="3018" y="2320"/>
                    <a:pt x="2774" y="2320"/>
                  </a:cubicBezTo>
                  <a:lnTo>
                    <a:pt x="2303" y="2320"/>
                  </a:lnTo>
                  <a:cubicBezTo>
                    <a:pt x="2059" y="2320"/>
                    <a:pt x="1850" y="2111"/>
                    <a:pt x="1850" y="1850"/>
                  </a:cubicBezTo>
                  <a:cubicBezTo>
                    <a:pt x="1850" y="1605"/>
                    <a:pt x="2059" y="1396"/>
                    <a:pt x="2303" y="1396"/>
                  </a:cubicBezTo>
                  <a:close/>
                  <a:moveTo>
                    <a:pt x="5076" y="1396"/>
                  </a:moveTo>
                  <a:cubicBezTo>
                    <a:pt x="5321" y="1396"/>
                    <a:pt x="5530" y="1605"/>
                    <a:pt x="5530" y="1850"/>
                  </a:cubicBezTo>
                  <a:cubicBezTo>
                    <a:pt x="5530" y="2111"/>
                    <a:pt x="5321" y="2320"/>
                    <a:pt x="5076" y="2320"/>
                  </a:cubicBezTo>
                  <a:lnTo>
                    <a:pt x="4606" y="2320"/>
                  </a:lnTo>
                  <a:cubicBezTo>
                    <a:pt x="4362" y="2320"/>
                    <a:pt x="4152" y="2111"/>
                    <a:pt x="4152" y="1850"/>
                  </a:cubicBezTo>
                  <a:cubicBezTo>
                    <a:pt x="4152" y="1605"/>
                    <a:pt x="4362" y="1396"/>
                    <a:pt x="4606" y="1396"/>
                  </a:cubicBezTo>
                  <a:close/>
                  <a:moveTo>
                    <a:pt x="7379" y="1396"/>
                  </a:moveTo>
                  <a:cubicBezTo>
                    <a:pt x="7642" y="1396"/>
                    <a:pt x="7833" y="1605"/>
                    <a:pt x="7833" y="1850"/>
                  </a:cubicBezTo>
                  <a:cubicBezTo>
                    <a:pt x="7833" y="2111"/>
                    <a:pt x="7642" y="2320"/>
                    <a:pt x="7379" y="2320"/>
                  </a:cubicBezTo>
                  <a:lnTo>
                    <a:pt x="6926" y="2320"/>
                  </a:lnTo>
                  <a:cubicBezTo>
                    <a:pt x="6665" y="2320"/>
                    <a:pt x="6455" y="2111"/>
                    <a:pt x="6455" y="1850"/>
                  </a:cubicBezTo>
                  <a:cubicBezTo>
                    <a:pt x="6455" y="1605"/>
                    <a:pt x="6665" y="1396"/>
                    <a:pt x="6926" y="1396"/>
                  </a:cubicBezTo>
                  <a:close/>
                  <a:moveTo>
                    <a:pt x="9682" y="1396"/>
                  </a:moveTo>
                  <a:cubicBezTo>
                    <a:pt x="9945" y="1396"/>
                    <a:pt x="10154" y="1605"/>
                    <a:pt x="10154" y="1850"/>
                  </a:cubicBezTo>
                  <a:cubicBezTo>
                    <a:pt x="10154" y="2111"/>
                    <a:pt x="9945" y="2320"/>
                    <a:pt x="9682" y="2320"/>
                  </a:cubicBezTo>
                  <a:lnTo>
                    <a:pt x="9229" y="2320"/>
                  </a:lnTo>
                  <a:cubicBezTo>
                    <a:pt x="8968" y="2320"/>
                    <a:pt x="8758" y="2111"/>
                    <a:pt x="8758" y="1850"/>
                  </a:cubicBezTo>
                  <a:cubicBezTo>
                    <a:pt x="8758" y="1605"/>
                    <a:pt x="8968" y="1396"/>
                    <a:pt x="9229" y="1396"/>
                  </a:cubicBezTo>
                  <a:close/>
                  <a:moveTo>
                    <a:pt x="2774" y="3245"/>
                  </a:moveTo>
                  <a:cubicBezTo>
                    <a:pt x="3018" y="3245"/>
                    <a:pt x="3227" y="3455"/>
                    <a:pt x="3227" y="3699"/>
                  </a:cubicBezTo>
                  <a:cubicBezTo>
                    <a:pt x="3227" y="3960"/>
                    <a:pt x="3018" y="4169"/>
                    <a:pt x="2774" y="4169"/>
                  </a:cubicBezTo>
                  <a:lnTo>
                    <a:pt x="2303" y="4169"/>
                  </a:lnTo>
                  <a:cubicBezTo>
                    <a:pt x="2059" y="4169"/>
                    <a:pt x="1850" y="3960"/>
                    <a:pt x="1850" y="3699"/>
                  </a:cubicBezTo>
                  <a:cubicBezTo>
                    <a:pt x="1850" y="3455"/>
                    <a:pt x="2059" y="3245"/>
                    <a:pt x="2303" y="3245"/>
                  </a:cubicBezTo>
                  <a:close/>
                  <a:moveTo>
                    <a:pt x="5076" y="3245"/>
                  </a:moveTo>
                  <a:cubicBezTo>
                    <a:pt x="5321" y="3245"/>
                    <a:pt x="5530" y="3455"/>
                    <a:pt x="5530" y="3699"/>
                  </a:cubicBezTo>
                  <a:cubicBezTo>
                    <a:pt x="5530" y="3960"/>
                    <a:pt x="5321" y="4169"/>
                    <a:pt x="5076" y="4169"/>
                  </a:cubicBezTo>
                  <a:lnTo>
                    <a:pt x="4606" y="4169"/>
                  </a:lnTo>
                  <a:cubicBezTo>
                    <a:pt x="4362" y="4169"/>
                    <a:pt x="4152" y="3960"/>
                    <a:pt x="4152" y="3699"/>
                  </a:cubicBezTo>
                  <a:cubicBezTo>
                    <a:pt x="4152" y="3455"/>
                    <a:pt x="4362" y="3245"/>
                    <a:pt x="4606" y="3245"/>
                  </a:cubicBezTo>
                  <a:close/>
                  <a:moveTo>
                    <a:pt x="7379" y="3245"/>
                  </a:moveTo>
                  <a:cubicBezTo>
                    <a:pt x="7642" y="3245"/>
                    <a:pt x="7833" y="3455"/>
                    <a:pt x="7833" y="3699"/>
                  </a:cubicBezTo>
                  <a:cubicBezTo>
                    <a:pt x="7833" y="3960"/>
                    <a:pt x="7642" y="4169"/>
                    <a:pt x="7379" y="4169"/>
                  </a:cubicBezTo>
                  <a:lnTo>
                    <a:pt x="6926" y="4169"/>
                  </a:lnTo>
                  <a:cubicBezTo>
                    <a:pt x="6665" y="4169"/>
                    <a:pt x="6455" y="3960"/>
                    <a:pt x="6455" y="3699"/>
                  </a:cubicBezTo>
                  <a:cubicBezTo>
                    <a:pt x="6455" y="3455"/>
                    <a:pt x="6665" y="3245"/>
                    <a:pt x="6926" y="3245"/>
                  </a:cubicBezTo>
                  <a:close/>
                  <a:moveTo>
                    <a:pt x="9682" y="3245"/>
                  </a:moveTo>
                  <a:cubicBezTo>
                    <a:pt x="9945" y="3245"/>
                    <a:pt x="10154" y="3455"/>
                    <a:pt x="10154" y="3699"/>
                  </a:cubicBezTo>
                  <a:cubicBezTo>
                    <a:pt x="10154" y="3960"/>
                    <a:pt x="9945" y="4169"/>
                    <a:pt x="9682" y="4169"/>
                  </a:cubicBezTo>
                  <a:lnTo>
                    <a:pt x="9229" y="4169"/>
                  </a:lnTo>
                  <a:cubicBezTo>
                    <a:pt x="8968" y="4169"/>
                    <a:pt x="8758" y="3960"/>
                    <a:pt x="8758" y="3699"/>
                  </a:cubicBezTo>
                  <a:cubicBezTo>
                    <a:pt x="8758" y="3455"/>
                    <a:pt x="8968" y="3245"/>
                    <a:pt x="9229" y="3245"/>
                  </a:cubicBezTo>
                  <a:close/>
                  <a:moveTo>
                    <a:pt x="2774" y="5095"/>
                  </a:moveTo>
                  <a:cubicBezTo>
                    <a:pt x="3018" y="5095"/>
                    <a:pt x="3227" y="5286"/>
                    <a:pt x="3227" y="5548"/>
                  </a:cubicBezTo>
                  <a:cubicBezTo>
                    <a:pt x="3227" y="5809"/>
                    <a:pt x="3018" y="6002"/>
                    <a:pt x="2774" y="6002"/>
                  </a:cubicBezTo>
                  <a:lnTo>
                    <a:pt x="2303" y="6002"/>
                  </a:lnTo>
                  <a:cubicBezTo>
                    <a:pt x="2059" y="6002"/>
                    <a:pt x="1850" y="5809"/>
                    <a:pt x="1850" y="5548"/>
                  </a:cubicBezTo>
                  <a:cubicBezTo>
                    <a:pt x="1850" y="5286"/>
                    <a:pt x="2059" y="5095"/>
                    <a:pt x="2303" y="5095"/>
                  </a:cubicBezTo>
                  <a:close/>
                  <a:moveTo>
                    <a:pt x="7379" y="5095"/>
                  </a:moveTo>
                  <a:cubicBezTo>
                    <a:pt x="7642" y="5095"/>
                    <a:pt x="7851" y="5286"/>
                    <a:pt x="7851" y="5548"/>
                  </a:cubicBezTo>
                  <a:cubicBezTo>
                    <a:pt x="7851" y="5809"/>
                    <a:pt x="7642" y="6002"/>
                    <a:pt x="7379" y="6002"/>
                  </a:cubicBezTo>
                  <a:lnTo>
                    <a:pt x="4623" y="6002"/>
                  </a:lnTo>
                  <a:cubicBezTo>
                    <a:pt x="4362" y="6002"/>
                    <a:pt x="4152" y="5809"/>
                    <a:pt x="4152" y="5548"/>
                  </a:cubicBezTo>
                  <a:cubicBezTo>
                    <a:pt x="4152" y="5286"/>
                    <a:pt x="4362" y="5095"/>
                    <a:pt x="4623" y="5095"/>
                  </a:cubicBezTo>
                  <a:close/>
                  <a:moveTo>
                    <a:pt x="9700" y="5095"/>
                  </a:moveTo>
                  <a:cubicBezTo>
                    <a:pt x="9945" y="5095"/>
                    <a:pt x="10154" y="5286"/>
                    <a:pt x="10154" y="5548"/>
                  </a:cubicBezTo>
                  <a:cubicBezTo>
                    <a:pt x="10154" y="5809"/>
                    <a:pt x="9945" y="6002"/>
                    <a:pt x="9700" y="6002"/>
                  </a:cubicBezTo>
                  <a:lnTo>
                    <a:pt x="9229" y="6002"/>
                  </a:lnTo>
                  <a:cubicBezTo>
                    <a:pt x="8984" y="6002"/>
                    <a:pt x="8775" y="5809"/>
                    <a:pt x="8775" y="5548"/>
                  </a:cubicBezTo>
                  <a:cubicBezTo>
                    <a:pt x="8775" y="5286"/>
                    <a:pt x="8984" y="5095"/>
                    <a:pt x="9229" y="5095"/>
                  </a:cubicBezTo>
                  <a:close/>
                  <a:moveTo>
                    <a:pt x="454" y="0"/>
                  </a:moveTo>
                  <a:cubicBezTo>
                    <a:pt x="210" y="0"/>
                    <a:pt x="0" y="192"/>
                    <a:pt x="0" y="454"/>
                  </a:cubicBezTo>
                  <a:lnTo>
                    <a:pt x="0" y="6944"/>
                  </a:lnTo>
                  <a:cubicBezTo>
                    <a:pt x="0" y="7205"/>
                    <a:pt x="210" y="7414"/>
                    <a:pt x="454" y="7414"/>
                  </a:cubicBezTo>
                  <a:lnTo>
                    <a:pt x="11532" y="7414"/>
                  </a:lnTo>
                  <a:cubicBezTo>
                    <a:pt x="11794" y="7414"/>
                    <a:pt x="12003" y="7205"/>
                    <a:pt x="12003" y="6944"/>
                  </a:cubicBezTo>
                  <a:lnTo>
                    <a:pt x="12003" y="454"/>
                  </a:lnTo>
                  <a:cubicBezTo>
                    <a:pt x="12003" y="192"/>
                    <a:pt x="11794" y="0"/>
                    <a:pt x="1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7378888" y="1490925"/>
              <a:ext cx="300100" cy="208950"/>
            </a:xfrm>
            <a:custGeom>
              <a:avLst/>
              <a:gdLst/>
              <a:ahLst/>
              <a:cxnLst/>
              <a:rect l="l" t="t" r="r" b="b"/>
              <a:pathLst>
                <a:path w="12004" h="8358" extrusionOk="0">
                  <a:moveTo>
                    <a:pt x="9229" y="1884"/>
                  </a:moveTo>
                  <a:cubicBezTo>
                    <a:pt x="9473" y="1884"/>
                    <a:pt x="9682" y="2094"/>
                    <a:pt x="9682" y="2356"/>
                  </a:cubicBezTo>
                  <a:cubicBezTo>
                    <a:pt x="9682" y="2600"/>
                    <a:pt x="9473" y="2810"/>
                    <a:pt x="9229" y="2810"/>
                  </a:cubicBezTo>
                  <a:lnTo>
                    <a:pt x="2774" y="2810"/>
                  </a:lnTo>
                  <a:cubicBezTo>
                    <a:pt x="2513" y="2810"/>
                    <a:pt x="2303" y="2600"/>
                    <a:pt x="2303" y="2356"/>
                  </a:cubicBezTo>
                  <a:cubicBezTo>
                    <a:pt x="2303" y="2094"/>
                    <a:pt x="2513" y="1884"/>
                    <a:pt x="2774" y="1884"/>
                  </a:cubicBezTo>
                  <a:close/>
                  <a:moveTo>
                    <a:pt x="5076" y="3733"/>
                  </a:moveTo>
                  <a:cubicBezTo>
                    <a:pt x="5339" y="3733"/>
                    <a:pt x="5548" y="3943"/>
                    <a:pt x="5548" y="4187"/>
                  </a:cubicBezTo>
                  <a:cubicBezTo>
                    <a:pt x="5548" y="4449"/>
                    <a:pt x="5339" y="4659"/>
                    <a:pt x="5076" y="4659"/>
                  </a:cubicBezTo>
                  <a:lnTo>
                    <a:pt x="2774" y="4659"/>
                  </a:lnTo>
                  <a:cubicBezTo>
                    <a:pt x="2513" y="4659"/>
                    <a:pt x="2303" y="4449"/>
                    <a:pt x="2303" y="4187"/>
                  </a:cubicBezTo>
                  <a:cubicBezTo>
                    <a:pt x="2303" y="3943"/>
                    <a:pt x="2513" y="3733"/>
                    <a:pt x="2774" y="3733"/>
                  </a:cubicBezTo>
                  <a:close/>
                  <a:moveTo>
                    <a:pt x="9229" y="3733"/>
                  </a:moveTo>
                  <a:cubicBezTo>
                    <a:pt x="9473" y="3733"/>
                    <a:pt x="9682" y="3943"/>
                    <a:pt x="9682" y="4187"/>
                  </a:cubicBezTo>
                  <a:cubicBezTo>
                    <a:pt x="9682" y="4449"/>
                    <a:pt x="9473" y="4659"/>
                    <a:pt x="9229" y="4659"/>
                  </a:cubicBezTo>
                  <a:lnTo>
                    <a:pt x="6926" y="4659"/>
                  </a:lnTo>
                  <a:cubicBezTo>
                    <a:pt x="6665" y="4659"/>
                    <a:pt x="6455" y="4449"/>
                    <a:pt x="6455" y="4187"/>
                  </a:cubicBezTo>
                  <a:cubicBezTo>
                    <a:pt x="6455" y="3943"/>
                    <a:pt x="6665" y="3733"/>
                    <a:pt x="6926" y="3733"/>
                  </a:cubicBezTo>
                  <a:close/>
                  <a:moveTo>
                    <a:pt x="3245" y="0"/>
                  </a:moveTo>
                  <a:cubicBezTo>
                    <a:pt x="1448" y="0"/>
                    <a:pt x="0" y="1465"/>
                    <a:pt x="0" y="3263"/>
                  </a:cubicBezTo>
                  <a:cubicBezTo>
                    <a:pt x="0" y="5043"/>
                    <a:pt x="1448" y="6508"/>
                    <a:pt x="3245" y="6508"/>
                  </a:cubicBezTo>
                  <a:lnTo>
                    <a:pt x="4797" y="6508"/>
                  </a:lnTo>
                  <a:lnTo>
                    <a:pt x="5583" y="8095"/>
                  </a:lnTo>
                  <a:cubicBezTo>
                    <a:pt x="5670" y="8253"/>
                    <a:pt x="5827" y="8357"/>
                    <a:pt x="6002" y="8357"/>
                  </a:cubicBezTo>
                  <a:cubicBezTo>
                    <a:pt x="6176" y="8357"/>
                    <a:pt x="6333" y="8253"/>
                    <a:pt x="6420" y="8095"/>
                  </a:cubicBezTo>
                  <a:lnTo>
                    <a:pt x="7205" y="6508"/>
                  </a:lnTo>
                  <a:lnTo>
                    <a:pt x="8758" y="6508"/>
                  </a:lnTo>
                  <a:cubicBezTo>
                    <a:pt x="10555" y="6508"/>
                    <a:pt x="12003" y="5043"/>
                    <a:pt x="12003" y="3263"/>
                  </a:cubicBezTo>
                  <a:cubicBezTo>
                    <a:pt x="12003" y="1465"/>
                    <a:pt x="10555" y="0"/>
                    <a:pt x="8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58"/>
          <p:cNvGrpSpPr/>
          <p:nvPr/>
        </p:nvGrpSpPr>
        <p:grpSpPr>
          <a:xfrm>
            <a:off x="720002" y="530839"/>
            <a:ext cx="7703988" cy="324596"/>
            <a:chOff x="720002" y="530839"/>
            <a:chExt cx="7703988" cy="324596"/>
          </a:xfrm>
        </p:grpSpPr>
        <p:grpSp>
          <p:nvGrpSpPr>
            <p:cNvPr id="1937" name="Google Shape;1937;p58"/>
            <p:cNvGrpSpPr/>
            <p:nvPr/>
          </p:nvGrpSpPr>
          <p:grpSpPr>
            <a:xfrm>
              <a:off x="7526973" y="530839"/>
              <a:ext cx="332201" cy="324420"/>
              <a:chOff x="3380213" y="4209475"/>
              <a:chExt cx="403450" cy="394000"/>
            </a:xfrm>
          </p:grpSpPr>
          <p:sp>
            <p:nvSpPr>
              <p:cNvPr id="1938" name="Google Shape;1938;p58"/>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8"/>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0" name="Google Shape;1940;p58"/>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1" name="Google Shape;1941;p58"/>
            <p:cNvGrpSpPr/>
            <p:nvPr/>
          </p:nvGrpSpPr>
          <p:grpSpPr>
            <a:xfrm>
              <a:off x="8054864" y="531011"/>
              <a:ext cx="369126" cy="324424"/>
              <a:chOff x="4467200" y="877100"/>
              <a:chExt cx="481825" cy="423475"/>
            </a:xfrm>
          </p:grpSpPr>
          <p:sp>
            <p:nvSpPr>
              <p:cNvPr id="1942" name="Google Shape;1942;p5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3" name="Google Shape;1943;p5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4" name="Google Shape;1944;p5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5" name="Google Shape;1945;p5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59"/>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951" name="Google Shape;1951;p59"/>
          <p:cNvGrpSpPr/>
          <p:nvPr/>
        </p:nvGrpSpPr>
        <p:grpSpPr>
          <a:xfrm>
            <a:off x="3081088" y="2227400"/>
            <a:ext cx="874775" cy="797950"/>
            <a:chOff x="238125" y="1312275"/>
            <a:chExt cx="874775" cy="797950"/>
          </a:xfrm>
        </p:grpSpPr>
        <p:sp>
          <p:nvSpPr>
            <p:cNvPr id="1952" name="Google Shape;1952;p59"/>
            <p:cNvSpPr/>
            <p:nvPr/>
          </p:nvSpPr>
          <p:spPr>
            <a:xfrm>
              <a:off x="238125" y="1312275"/>
              <a:ext cx="874775" cy="797950"/>
            </a:xfrm>
            <a:custGeom>
              <a:avLst/>
              <a:gdLst/>
              <a:ahLst/>
              <a:cxnLst/>
              <a:rect l="l" t="t" r="r" b="b"/>
              <a:pathLst>
                <a:path w="34991" h="31918" extrusionOk="0">
                  <a:moveTo>
                    <a:pt x="17495" y="0"/>
                  </a:moveTo>
                  <a:cubicBezTo>
                    <a:pt x="7840" y="0"/>
                    <a:pt x="0" y="7822"/>
                    <a:pt x="0" y="17495"/>
                  </a:cubicBezTo>
                  <a:cubicBezTo>
                    <a:pt x="0" y="27152"/>
                    <a:pt x="7840" y="31918"/>
                    <a:pt x="17495" y="31918"/>
                  </a:cubicBezTo>
                  <a:cubicBezTo>
                    <a:pt x="27151" y="31918"/>
                    <a:pt x="34990" y="27152"/>
                    <a:pt x="34990" y="17495"/>
                  </a:cubicBezTo>
                  <a:cubicBezTo>
                    <a:pt x="34990" y="7822"/>
                    <a:pt x="27151" y="0"/>
                    <a:pt x="1749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9"/>
            <p:cNvSpPr/>
            <p:nvPr/>
          </p:nvSpPr>
          <p:spPr>
            <a:xfrm>
              <a:off x="659350" y="1349800"/>
              <a:ext cx="329150" cy="195175"/>
            </a:xfrm>
            <a:custGeom>
              <a:avLst/>
              <a:gdLst/>
              <a:ahLst/>
              <a:cxnLst/>
              <a:rect l="l" t="t" r="r" b="b"/>
              <a:pathLst>
                <a:path w="13166" h="7807" extrusionOk="0">
                  <a:moveTo>
                    <a:pt x="3021" y="1"/>
                  </a:moveTo>
                  <a:cubicBezTo>
                    <a:pt x="1956" y="1"/>
                    <a:pt x="1135" y="298"/>
                    <a:pt x="786" y="944"/>
                  </a:cubicBezTo>
                  <a:cubicBezTo>
                    <a:pt x="1" y="2375"/>
                    <a:pt x="2655" y="3686"/>
                    <a:pt x="5849" y="5413"/>
                  </a:cubicBezTo>
                  <a:cubicBezTo>
                    <a:pt x="8154" y="6671"/>
                    <a:pt x="10128" y="7806"/>
                    <a:pt x="11332" y="7806"/>
                  </a:cubicBezTo>
                  <a:cubicBezTo>
                    <a:pt x="11804" y="7806"/>
                    <a:pt x="12153" y="7648"/>
                    <a:pt x="12380" y="7248"/>
                  </a:cubicBezTo>
                  <a:cubicBezTo>
                    <a:pt x="13166" y="5798"/>
                    <a:pt x="11192" y="3214"/>
                    <a:pt x="7998" y="1486"/>
                  </a:cubicBezTo>
                  <a:cubicBezTo>
                    <a:pt x="6199" y="508"/>
                    <a:pt x="4401" y="1"/>
                    <a:pt x="3021"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9"/>
            <p:cNvSpPr/>
            <p:nvPr/>
          </p:nvSpPr>
          <p:spPr>
            <a:xfrm>
              <a:off x="973200" y="1555425"/>
              <a:ext cx="74225" cy="74225"/>
            </a:xfrm>
            <a:custGeom>
              <a:avLst/>
              <a:gdLst/>
              <a:ahLst/>
              <a:cxnLst/>
              <a:rect l="l" t="t" r="r" b="b"/>
              <a:pathLst>
                <a:path w="2969" h="2969" extrusionOk="0">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9"/>
            <p:cNvSpPr/>
            <p:nvPr/>
          </p:nvSpPr>
          <p:spPr>
            <a:xfrm>
              <a:off x="365150" y="1827350"/>
              <a:ext cx="76400" cy="46300"/>
            </a:xfrm>
            <a:custGeom>
              <a:avLst/>
              <a:gdLst/>
              <a:ahLst/>
              <a:cxnLst/>
              <a:rect l="l" t="t" r="r" b="b"/>
              <a:pathLst>
                <a:path w="3056" h="1852" extrusionOk="0">
                  <a:moveTo>
                    <a:pt x="1537" y="0"/>
                  </a:moveTo>
                  <a:cubicBezTo>
                    <a:pt x="681" y="0"/>
                    <a:pt x="1" y="419"/>
                    <a:pt x="1" y="926"/>
                  </a:cubicBezTo>
                  <a:cubicBezTo>
                    <a:pt x="1" y="1432"/>
                    <a:pt x="681" y="1851"/>
                    <a:pt x="1537" y="1851"/>
                  </a:cubicBezTo>
                  <a:cubicBezTo>
                    <a:pt x="2375" y="1851"/>
                    <a:pt x="3056" y="1432"/>
                    <a:pt x="3056" y="926"/>
                  </a:cubicBezTo>
                  <a:cubicBezTo>
                    <a:pt x="3056" y="419"/>
                    <a:pt x="2375" y="0"/>
                    <a:pt x="1537"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9"/>
            <p:cNvSpPr/>
            <p:nvPr/>
          </p:nvSpPr>
          <p:spPr>
            <a:xfrm>
              <a:off x="909925" y="1827350"/>
              <a:ext cx="75975" cy="46300"/>
            </a:xfrm>
            <a:custGeom>
              <a:avLst/>
              <a:gdLst/>
              <a:ahLst/>
              <a:cxnLst/>
              <a:rect l="l" t="t" r="r" b="b"/>
              <a:pathLst>
                <a:path w="3039" h="1852" extrusionOk="0">
                  <a:moveTo>
                    <a:pt x="1518" y="0"/>
                  </a:moveTo>
                  <a:cubicBezTo>
                    <a:pt x="680" y="0"/>
                    <a:pt x="0" y="419"/>
                    <a:pt x="0" y="926"/>
                  </a:cubicBezTo>
                  <a:cubicBezTo>
                    <a:pt x="0" y="1432"/>
                    <a:pt x="680" y="1851"/>
                    <a:pt x="1518" y="1851"/>
                  </a:cubicBezTo>
                  <a:cubicBezTo>
                    <a:pt x="2357" y="1851"/>
                    <a:pt x="3038" y="1432"/>
                    <a:pt x="3038" y="926"/>
                  </a:cubicBezTo>
                  <a:cubicBezTo>
                    <a:pt x="3038" y="419"/>
                    <a:pt x="2357" y="0"/>
                    <a:pt x="1518"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9"/>
            <p:cNvSpPr/>
            <p:nvPr/>
          </p:nvSpPr>
          <p:spPr>
            <a:xfrm>
              <a:off x="373425" y="1737425"/>
              <a:ext cx="59850" cy="59400"/>
            </a:xfrm>
            <a:custGeom>
              <a:avLst/>
              <a:gdLst/>
              <a:ahLst/>
              <a:cxnLst/>
              <a:rect l="l" t="t" r="r" b="b"/>
              <a:pathLst>
                <a:path w="2394" h="2376" extrusionOk="0">
                  <a:moveTo>
                    <a:pt x="1206" y="1"/>
                  </a:moveTo>
                  <a:cubicBezTo>
                    <a:pt x="543" y="1"/>
                    <a:pt x="1" y="543"/>
                    <a:pt x="1" y="1188"/>
                  </a:cubicBezTo>
                  <a:cubicBezTo>
                    <a:pt x="1" y="1851"/>
                    <a:pt x="543" y="2375"/>
                    <a:pt x="1206" y="2375"/>
                  </a:cubicBezTo>
                  <a:cubicBezTo>
                    <a:pt x="1851" y="2375"/>
                    <a:pt x="2393" y="1851"/>
                    <a:pt x="2393" y="1188"/>
                  </a:cubicBezTo>
                  <a:cubicBezTo>
                    <a:pt x="2393" y="543"/>
                    <a:pt x="1851" y="1"/>
                    <a:pt x="1206"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9"/>
            <p:cNvSpPr/>
            <p:nvPr/>
          </p:nvSpPr>
          <p:spPr>
            <a:xfrm>
              <a:off x="918200" y="1737425"/>
              <a:ext cx="59375" cy="59400"/>
            </a:xfrm>
            <a:custGeom>
              <a:avLst/>
              <a:gdLst/>
              <a:ahLst/>
              <a:cxnLst/>
              <a:rect l="l" t="t" r="r" b="b"/>
              <a:pathLst>
                <a:path w="2375" h="2376" extrusionOk="0">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9"/>
            <p:cNvSpPr/>
            <p:nvPr/>
          </p:nvSpPr>
          <p:spPr>
            <a:xfrm>
              <a:off x="483000" y="1842650"/>
              <a:ext cx="385450" cy="187725"/>
            </a:xfrm>
            <a:custGeom>
              <a:avLst/>
              <a:gdLst/>
              <a:ahLst/>
              <a:cxnLst/>
              <a:rect l="l" t="t" r="r" b="b"/>
              <a:pathLst>
                <a:path w="15418" h="7509" extrusionOk="0">
                  <a:moveTo>
                    <a:pt x="1363" y="0"/>
                  </a:moveTo>
                  <a:cubicBezTo>
                    <a:pt x="595" y="0"/>
                    <a:pt x="1" y="699"/>
                    <a:pt x="157" y="1467"/>
                  </a:cubicBezTo>
                  <a:cubicBezTo>
                    <a:pt x="926" y="4924"/>
                    <a:pt x="4017" y="7508"/>
                    <a:pt x="7700" y="7508"/>
                  </a:cubicBezTo>
                  <a:cubicBezTo>
                    <a:pt x="11402" y="7508"/>
                    <a:pt x="14475" y="4924"/>
                    <a:pt x="15243" y="1467"/>
                  </a:cubicBezTo>
                  <a:cubicBezTo>
                    <a:pt x="15418" y="699"/>
                    <a:pt x="14824" y="0"/>
                    <a:pt x="14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9"/>
            <p:cNvSpPr/>
            <p:nvPr/>
          </p:nvSpPr>
          <p:spPr>
            <a:xfrm>
              <a:off x="485175" y="1842650"/>
              <a:ext cx="381125" cy="48450"/>
            </a:xfrm>
            <a:custGeom>
              <a:avLst/>
              <a:gdLst/>
              <a:ahLst/>
              <a:cxnLst/>
              <a:rect l="l" t="t" r="r" b="b"/>
              <a:pathLst>
                <a:path w="15245" h="1938" extrusionOk="0">
                  <a:moveTo>
                    <a:pt x="1276" y="0"/>
                  </a:moveTo>
                  <a:cubicBezTo>
                    <a:pt x="559" y="0"/>
                    <a:pt x="1" y="611"/>
                    <a:pt x="54" y="1309"/>
                  </a:cubicBezTo>
                  <a:cubicBezTo>
                    <a:pt x="89" y="1519"/>
                    <a:pt x="140" y="1728"/>
                    <a:pt x="210" y="1938"/>
                  </a:cubicBezTo>
                  <a:lnTo>
                    <a:pt x="15035" y="1938"/>
                  </a:lnTo>
                  <a:cubicBezTo>
                    <a:pt x="15086" y="1728"/>
                    <a:pt x="15139" y="1519"/>
                    <a:pt x="15174" y="1309"/>
                  </a:cubicBezTo>
                  <a:cubicBezTo>
                    <a:pt x="15244" y="611"/>
                    <a:pt x="14685" y="0"/>
                    <a:pt x="13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9"/>
            <p:cNvSpPr/>
            <p:nvPr/>
          </p:nvSpPr>
          <p:spPr>
            <a:xfrm>
              <a:off x="546275" y="1944325"/>
              <a:ext cx="258900" cy="86050"/>
            </a:xfrm>
            <a:custGeom>
              <a:avLst/>
              <a:gdLst/>
              <a:ahLst/>
              <a:cxnLst/>
              <a:rect l="l" t="t" r="r" b="b"/>
              <a:pathLst>
                <a:path w="10356" h="3442" extrusionOk="0">
                  <a:moveTo>
                    <a:pt x="5187" y="1"/>
                  </a:moveTo>
                  <a:cubicBezTo>
                    <a:pt x="2952" y="1"/>
                    <a:pt x="1014" y="578"/>
                    <a:pt x="1" y="1451"/>
                  </a:cubicBezTo>
                  <a:cubicBezTo>
                    <a:pt x="1363" y="2690"/>
                    <a:pt x="3179" y="3441"/>
                    <a:pt x="5169" y="3441"/>
                  </a:cubicBezTo>
                  <a:cubicBezTo>
                    <a:pt x="7178" y="3441"/>
                    <a:pt x="8994" y="2690"/>
                    <a:pt x="10356" y="1432"/>
                  </a:cubicBezTo>
                  <a:cubicBezTo>
                    <a:pt x="9325" y="578"/>
                    <a:pt x="7404" y="1"/>
                    <a:pt x="5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9"/>
          <p:cNvGrpSpPr/>
          <p:nvPr/>
        </p:nvGrpSpPr>
        <p:grpSpPr>
          <a:xfrm>
            <a:off x="4137013" y="2227400"/>
            <a:ext cx="874775" cy="797950"/>
            <a:chOff x="1294050" y="1312275"/>
            <a:chExt cx="874775" cy="797950"/>
          </a:xfrm>
        </p:grpSpPr>
        <p:sp>
          <p:nvSpPr>
            <p:cNvPr id="1963" name="Google Shape;1963;p59"/>
            <p:cNvSpPr/>
            <p:nvPr/>
          </p:nvSpPr>
          <p:spPr>
            <a:xfrm>
              <a:off x="1294050" y="1312275"/>
              <a:ext cx="874775" cy="797950"/>
            </a:xfrm>
            <a:custGeom>
              <a:avLst/>
              <a:gdLst/>
              <a:ahLst/>
              <a:cxnLst/>
              <a:rect l="l" t="t" r="r" b="b"/>
              <a:pathLst>
                <a:path w="34991" h="31918" extrusionOk="0">
                  <a:moveTo>
                    <a:pt x="17495" y="0"/>
                  </a:moveTo>
                  <a:cubicBezTo>
                    <a:pt x="7839" y="0"/>
                    <a:pt x="0" y="7822"/>
                    <a:pt x="0" y="17495"/>
                  </a:cubicBezTo>
                  <a:cubicBezTo>
                    <a:pt x="0" y="27152"/>
                    <a:pt x="7839" y="31918"/>
                    <a:pt x="17495" y="31918"/>
                  </a:cubicBezTo>
                  <a:cubicBezTo>
                    <a:pt x="27150" y="31918"/>
                    <a:pt x="34991" y="27152"/>
                    <a:pt x="34991" y="17495"/>
                  </a:cubicBezTo>
                  <a:cubicBezTo>
                    <a:pt x="34991" y="7822"/>
                    <a:pt x="27150" y="0"/>
                    <a:pt x="1749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9"/>
            <p:cNvSpPr/>
            <p:nvPr/>
          </p:nvSpPr>
          <p:spPr>
            <a:xfrm>
              <a:off x="1706975" y="1917275"/>
              <a:ext cx="70300" cy="96500"/>
            </a:xfrm>
            <a:custGeom>
              <a:avLst/>
              <a:gdLst/>
              <a:ahLst/>
              <a:cxnLst/>
              <a:rect l="l" t="t" r="r" b="b"/>
              <a:pathLst>
                <a:path w="2812" h="3860" extrusionOk="0">
                  <a:moveTo>
                    <a:pt x="1398" y="0"/>
                  </a:moveTo>
                  <a:cubicBezTo>
                    <a:pt x="629" y="0"/>
                    <a:pt x="1" y="856"/>
                    <a:pt x="1" y="1921"/>
                  </a:cubicBezTo>
                  <a:cubicBezTo>
                    <a:pt x="1" y="2987"/>
                    <a:pt x="629" y="3860"/>
                    <a:pt x="1398" y="3860"/>
                  </a:cubicBezTo>
                  <a:cubicBezTo>
                    <a:pt x="2183" y="3860"/>
                    <a:pt x="2811" y="2987"/>
                    <a:pt x="2811" y="1921"/>
                  </a:cubicBezTo>
                  <a:cubicBezTo>
                    <a:pt x="2811" y="856"/>
                    <a:pt x="2183" y="0"/>
                    <a:pt x="1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9"/>
            <p:cNvSpPr/>
            <p:nvPr/>
          </p:nvSpPr>
          <p:spPr>
            <a:xfrm>
              <a:off x="1715250" y="1349800"/>
              <a:ext cx="328750" cy="195175"/>
            </a:xfrm>
            <a:custGeom>
              <a:avLst/>
              <a:gdLst/>
              <a:ahLst/>
              <a:cxnLst/>
              <a:rect l="l" t="t" r="r" b="b"/>
              <a:pathLst>
                <a:path w="13150" h="7807" extrusionOk="0">
                  <a:moveTo>
                    <a:pt x="3022" y="1"/>
                  </a:moveTo>
                  <a:cubicBezTo>
                    <a:pt x="1940" y="1"/>
                    <a:pt x="1136" y="298"/>
                    <a:pt x="787" y="944"/>
                  </a:cubicBezTo>
                  <a:cubicBezTo>
                    <a:pt x="1" y="2375"/>
                    <a:pt x="2655" y="3686"/>
                    <a:pt x="5851" y="5413"/>
                  </a:cubicBezTo>
                  <a:cubicBezTo>
                    <a:pt x="8155" y="6671"/>
                    <a:pt x="10111" y="7806"/>
                    <a:pt x="11333" y="7806"/>
                  </a:cubicBezTo>
                  <a:cubicBezTo>
                    <a:pt x="11804" y="7806"/>
                    <a:pt x="12153" y="7648"/>
                    <a:pt x="12381" y="7248"/>
                  </a:cubicBezTo>
                  <a:cubicBezTo>
                    <a:pt x="13149" y="5798"/>
                    <a:pt x="11193" y="3214"/>
                    <a:pt x="7998" y="1486"/>
                  </a:cubicBezTo>
                  <a:cubicBezTo>
                    <a:pt x="6200" y="508"/>
                    <a:pt x="4401" y="1"/>
                    <a:pt x="3022"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9"/>
            <p:cNvSpPr/>
            <p:nvPr/>
          </p:nvSpPr>
          <p:spPr>
            <a:xfrm>
              <a:off x="2028675" y="1555425"/>
              <a:ext cx="74675" cy="74225"/>
            </a:xfrm>
            <a:custGeom>
              <a:avLst/>
              <a:gdLst/>
              <a:ahLst/>
              <a:cxnLst/>
              <a:rect l="l" t="t" r="r" b="b"/>
              <a:pathLst>
                <a:path w="2987" h="2969" extrusionOk="0">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9"/>
            <p:cNvSpPr/>
            <p:nvPr/>
          </p:nvSpPr>
          <p:spPr>
            <a:xfrm>
              <a:off x="1421050" y="1827350"/>
              <a:ext cx="75975" cy="46300"/>
            </a:xfrm>
            <a:custGeom>
              <a:avLst/>
              <a:gdLst/>
              <a:ahLst/>
              <a:cxnLst/>
              <a:rect l="l" t="t" r="r" b="b"/>
              <a:pathLst>
                <a:path w="3039" h="1852" extrusionOk="0">
                  <a:moveTo>
                    <a:pt x="1520" y="0"/>
                  </a:moveTo>
                  <a:cubicBezTo>
                    <a:pt x="682" y="0"/>
                    <a:pt x="0" y="419"/>
                    <a:pt x="0" y="926"/>
                  </a:cubicBezTo>
                  <a:cubicBezTo>
                    <a:pt x="0" y="1432"/>
                    <a:pt x="682" y="1851"/>
                    <a:pt x="1520" y="1851"/>
                  </a:cubicBezTo>
                  <a:cubicBezTo>
                    <a:pt x="2358" y="1851"/>
                    <a:pt x="3039" y="1432"/>
                    <a:pt x="3039" y="926"/>
                  </a:cubicBezTo>
                  <a:cubicBezTo>
                    <a:pt x="3039" y="419"/>
                    <a:pt x="2358" y="0"/>
                    <a:pt x="1520"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9"/>
            <p:cNvSpPr/>
            <p:nvPr/>
          </p:nvSpPr>
          <p:spPr>
            <a:xfrm>
              <a:off x="1965800" y="1827350"/>
              <a:ext cx="76000" cy="46300"/>
            </a:xfrm>
            <a:custGeom>
              <a:avLst/>
              <a:gdLst/>
              <a:ahLst/>
              <a:cxnLst/>
              <a:rect l="l" t="t" r="r" b="b"/>
              <a:pathLst>
                <a:path w="3040" h="1852" extrusionOk="0">
                  <a:moveTo>
                    <a:pt x="1521" y="0"/>
                  </a:moveTo>
                  <a:cubicBezTo>
                    <a:pt x="683" y="0"/>
                    <a:pt x="1" y="419"/>
                    <a:pt x="1" y="926"/>
                  </a:cubicBezTo>
                  <a:cubicBezTo>
                    <a:pt x="1" y="1432"/>
                    <a:pt x="683" y="1851"/>
                    <a:pt x="1521" y="1851"/>
                  </a:cubicBezTo>
                  <a:cubicBezTo>
                    <a:pt x="2359" y="1851"/>
                    <a:pt x="3039" y="1432"/>
                    <a:pt x="3039" y="926"/>
                  </a:cubicBezTo>
                  <a:cubicBezTo>
                    <a:pt x="3039" y="419"/>
                    <a:pt x="2359" y="0"/>
                    <a:pt x="1521" y="0"/>
                  </a:cubicBezTo>
                  <a:close/>
                </a:path>
              </a:pathLst>
            </a:custGeom>
            <a:solidFill>
              <a:srgbClr val="3D5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9"/>
            <p:cNvSpPr/>
            <p:nvPr/>
          </p:nvSpPr>
          <p:spPr>
            <a:xfrm>
              <a:off x="1402300" y="1719100"/>
              <a:ext cx="113925" cy="96050"/>
            </a:xfrm>
            <a:custGeom>
              <a:avLst/>
              <a:gdLst/>
              <a:ahLst/>
              <a:cxnLst/>
              <a:rect l="l" t="t" r="r" b="b"/>
              <a:pathLst>
                <a:path w="4557" h="3842" extrusionOk="0">
                  <a:moveTo>
                    <a:pt x="1355" y="1"/>
                  </a:moveTo>
                  <a:cubicBezTo>
                    <a:pt x="1039" y="1"/>
                    <a:pt x="725" y="123"/>
                    <a:pt x="489" y="368"/>
                  </a:cubicBezTo>
                  <a:cubicBezTo>
                    <a:pt x="0" y="856"/>
                    <a:pt x="0" y="1641"/>
                    <a:pt x="489" y="2114"/>
                  </a:cubicBezTo>
                  <a:lnTo>
                    <a:pt x="2270" y="3841"/>
                  </a:lnTo>
                  <a:lnTo>
                    <a:pt x="4068" y="2114"/>
                  </a:lnTo>
                  <a:cubicBezTo>
                    <a:pt x="4557" y="1641"/>
                    <a:pt x="4557" y="856"/>
                    <a:pt x="4068" y="368"/>
                  </a:cubicBezTo>
                  <a:cubicBezTo>
                    <a:pt x="3823" y="123"/>
                    <a:pt x="3505" y="1"/>
                    <a:pt x="3189" y="1"/>
                  </a:cubicBezTo>
                  <a:cubicBezTo>
                    <a:pt x="2872" y="1"/>
                    <a:pt x="2558" y="123"/>
                    <a:pt x="2322" y="368"/>
                  </a:cubicBezTo>
                  <a:lnTo>
                    <a:pt x="2270" y="403"/>
                  </a:lnTo>
                  <a:lnTo>
                    <a:pt x="2235" y="368"/>
                  </a:lnTo>
                  <a:cubicBezTo>
                    <a:pt x="1991" y="123"/>
                    <a:pt x="1672" y="1"/>
                    <a:pt x="1355"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9"/>
            <p:cNvSpPr/>
            <p:nvPr/>
          </p:nvSpPr>
          <p:spPr>
            <a:xfrm>
              <a:off x="1946600" y="1719100"/>
              <a:ext cx="113975" cy="96050"/>
            </a:xfrm>
            <a:custGeom>
              <a:avLst/>
              <a:gdLst/>
              <a:ahLst/>
              <a:cxnLst/>
              <a:rect l="l" t="t" r="r" b="b"/>
              <a:pathLst>
                <a:path w="4559" h="3842" extrusionOk="0">
                  <a:moveTo>
                    <a:pt x="1369" y="1"/>
                  </a:moveTo>
                  <a:cubicBezTo>
                    <a:pt x="1053" y="1"/>
                    <a:pt x="734" y="123"/>
                    <a:pt x="490" y="368"/>
                  </a:cubicBezTo>
                  <a:cubicBezTo>
                    <a:pt x="1" y="856"/>
                    <a:pt x="1" y="1641"/>
                    <a:pt x="490" y="2114"/>
                  </a:cubicBezTo>
                  <a:lnTo>
                    <a:pt x="2289" y="3841"/>
                  </a:lnTo>
                  <a:lnTo>
                    <a:pt x="4070" y="2114"/>
                  </a:lnTo>
                  <a:cubicBezTo>
                    <a:pt x="4559" y="1641"/>
                    <a:pt x="4559" y="856"/>
                    <a:pt x="4070" y="368"/>
                  </a:cubicBezTo>
                  <a:cubicBezTo>
                    <a:pt x="3834" y="123"/>
                    <a:pt x="3519" y="1"/>
                    <a:pt x="3203" y="1"/>
                  </a:cubicBezTo>
                  <a:cubicBezTo>
                    <a:pt x="2887" y="1"/>
                    <a:pt x="2568" y="123"/>
                    <a:pt x="2324" y="368"/>
                  </a:cubicBezTo>
                  <a:lnTo>
                    <a:pt x="2289" y="403"/>
                  </a:lnTo>
                  <a:lnTo>
                    <a:pt x="2236" y="368"/>
                  </a:lnTo>
                  <a:cubicBezTo>
                    <a:pt x="2000" y="123"/>
                    <a:pt x="1686" y="1"/>
                    <a:pt x="1369"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1" name="Google Shape;1971;p59"/>
          <p:cNvGrpSpPr/>
          <p:nvPr/>
        </p:nvGrpSpPr>
        <p:grpSpPr>
          <a:xfrm>
            <a:off x="5188538" y="2227400"/>
            <a:ext cx="874375" cy="797950"/>
            <a:chOff x="2345575" y="1312275"/>
            <a:chExt cx="874375" cy="797950"/>
          </a:xfrm>
        </p:grpSpPr>
        <p:sp>
          <p:nvSpPr>
            <p:cNvPr id="1972" name="Google Shape;1972;p59"/>
            <p:cNvSpPr/>
            <p:nvPr/>
          </p:nvSpPr>
          <p:spPr>
            <a:xfrm>
              <a:off x="2345575" y="1312275"/>
              <a:ext cx="874375" cy="797950"/>
            </a:xfrm>
            <a:custGeom>
              <a:avLst/>
              <a:gdLst/>
              <a:ahLst/>
              <a:cxnLst/>
              <a:rect l="l" t="t" r="r" b="b"/>
              <a:pathLst>
                <a:path w="34975" h="31918" extrusionOk="0">
                  <a:moveTo>
                    <a:pt x="17496" y="0"/>
                  </a:moveTo>
                  <a:cubicBezTo>
                    <a:pt x="7823" y="0"/>
                    <a:pt x="0" y="7822"/>
                    <a:pt x="0" y="17495"/>
                  </a:cubicBezTo>
                  <a:cubicBezTo>
                    <a:pt x="0" y="27152"/>
                    <a:pt x="7823" y="31918"/>
                    <a:pt x="17496" y="31918"/>
                  </a:cubicBezTo>
                  <a:cubicBezTo>
                    <a:pt x="27152" y="31918"/>
                    <a:pt x="34974" y="27152"/>
                    <a:pt x="34974" y="17495"/>
                  </a:cubicBezTo>
                  <a:cubicBezTo>
                    <a:pt x="34974" y="7822"/>
                    <a:pt x="27152" y="0"/>
                    <a:pt x="17496"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9"/>
            <p:cNvSpPr/>
            <p:nvPr/>
          </p:nvSpPr>
          <p:spPr>
            <a:xfrm>
              <a:off x="2766825" y="1349800"/>
              <a:ext cx="328700" cy="195175"/>
            </a:xfrm>
            <a:custGeom>
              <a:avLst/>
              <a:gdLst/>
              <a:ahLst/>
              <a:cxnLst/>
              <a:rect l="l" t="t" r="r" b="b"/>
              <a:pathLst>
                <a:path w="13148" h="7807" extrusionOk="0">
                  <a:moveTo>
                    <a:pt x="3020" y="1"/>
                  </a:moveTo>
                  <a:cubicBezTo>
                    <a:pt x="1938" y="1"/>
                    <a:pt x="1118" y="298"/>
                    <a:pt x="785" y="944"/>
                  </a:cubicBezTo>
                  <a:cubicBezTo>
                    <a:pt x="0" y="2375"/>
                    <a:pt x="2654" y="3686"/>
                    <a:pt x="5849" y="5413"/>
                  </a:cubicBezTo>
                  <a:cubicBezTo>
                    <a:pt x="8154" y="6671"/>
                    <a:pt x="10109" y="7806"/>
                    <a:pt x="11315" y="7806"/>
                  </a:cubicBezTo>
                  <a:cubicBezTo>
                    <a:pt x="11785" y="7806"/>
                    <a:pt x="12153" y="7648"/>
                    <a:pt x="12362" y="7248"/>
                  </a:cubicBezTo>
                  <a:cubicBezTo>
                    <a:pt x="13147" y="5798"/>
                    <a:pt x="11192" y="3214"/>
                    <a:pt x="7997" y="1486"/>
                  </a:cubicBezTo>
                  <a:cubicBezTo>
                    <a:pt x="6198" y="508"/>
                    <a:pt x="4382" y="1"/>
                    <a:pt x="3020" y="1"/>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3080225" y="1555425"/>
              <a:ext cx="74250" cy="74225"/>
            </a:xfrm>
            <a:custGeom>
              <a:avLst/>
              <a:gdLst/>
              <a:ahLst/>
              <a:cxnLst/>
              <a:rect l="l" t="t" r="r" b="b"/>
              <a:pathLst>
                <a:path w="2970" h="2969" extrusionOk="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2480900" y="1737425"/>
              <a:ext cx="59375" cy="59400"/>
            </a:xfrm>
            <a:custGeom>
              <a:avLst/>
              <a:gdLst/>
              <a:ahLst/>
              <a:cxnLst/>
              <a:rect l="l" t="t" r="r" b="b"/>
              <a:pathLst>
                <a:path w="2375" h="2376" extrusionOk="0">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3025225" y="1737425"/>
              <a:ext cx="59400" cy="59400"/>
            </a:xfrm>
            <a:custGeom>
              <a:avLst/>
              <a:gdLst/>
              <a:ahLst/>
              <a:cxnLst/>
              <a:rect l="l" t="t" r="r" b="b"/>
              <a:pathLst>
                <a:path w="2376" h="2376" extrusionOk="0">
                  <a:moveTo>
                    <a:pt x="1188" y="1"/>
                  </a:moveTo>
                  <a:cubicBezTo>
                    <a:pt x="541" y="1"/>
                    <a:pt x="1" y="543"/>
                    <a:pt x="1" y="1188"/>
                  </a:cubicBezTo>
                  <a:cubicBezTo>
                    <a:pt x="1" y="1851"/>
                    <a:pt x="541" y="2375"/>
                    <a:pt x="1188" y="2375"/>
                  </a:cubicBezTo>
                  <a:cubicBezTo>
                    <a:pt x="1852" y="2375"/>
                    <a:pt x="2375" y="1851"/>
                    <a:pt x="2375" y="1188"/>
                  </a:cubicBezTo>
                  <a:cubicBezTo>
                    <a:pt x="2375" y="543"/>
                    <a:pt x="1852" y="1"/>
                    <a:pt x="1188"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9"/>
            <p:cNvSpPr/>
            <p:nvPr/>
          </p:nvSpPr>
          <p:spPr>
            <a:xfrm>
              <a:off x="2993350" y="1827350"/>
              <a:ext cx="123125" cy="75100"/>
            </a:xfrm>
            <a:custGeom>
              <a:avLst/>
              <a:gdLst/>
              <a:ahLst/>
              <a:cxnLst/>
              <a:rect l="l" t="t" r="r" b="b"/>
              <a:pathLst>
                <a:path w="4925" h="3004" extrusionOk="0">
                  <a:moveTo>
                    <a:pt x="2463" y="0"/>
                  </a:moveTo>
                  <a:cubicBezTo>
                    <a:pt x="2463" y="0"/>
                    <a:pt x="1" y="3004"/>
                    <a:pt x="2463" y="3004"/>
                  </a:cubicBezTo>
                  <a:cubicBezTo>
                    <a:pt x="4924" y="3004"/>
                    <a:pt x="2463" y="0"/>
                    <a:pt x="2463"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9"/>
            <p:cNvSpPr/>
            <p:nvPr/>
          </p:nvSpPr>
          <p:spPr>
            <a:xfrm>
              <a:off x="2707450" y="1892675"/>
              <a:ext cx="182900" cy="55175"/>
            </a:xfrm>
            <a:custGeom>
              <a:avLst/>
              <a:gdLst/>
              <a:ahLst/>
              <a:cxnLst/>
              <a:rect l="l" t="t" r="r" b="b"/>
              <a:pathLst>
                <a:path w="7316" h="2207" extrusionOk="0">
                  <a:moveTo>
                    <a:pt x="3509" y="0"/>
                  </a:moveTo>
                  <a:cubicBezTo>
                    <a:pt x="2352" y="0"/>
                    <a:pt x="1269" y="262"/>
                    <a:pt x="437" y="775"/>
                  </a:cubicBezTo>
                  <a:cubicBezTo>
                    <a:pt x="105" y="967"/>
                    <a:pt x="1" y="1403"/>
                    <a:pt x="192" y="1736"/>
                  </a:cubicBezTo>
                  <a:cubicBezTo>
                    <a:pt x="331" y="1955"/>
                    <a:pt x="571" y="2083"/>
                    <a:pt x="813" y="2083"/>
                  </a:cubicBezTo>
                  <a:cubicBezTo>
                    <a:pt x="935" y="2083"/>
                    <a:pt x="1059" y="2051"/>
                    <a:pt x="1170" y="1980"/>
                  </a:cubicBezTo>
                  <a:cubicBezTo>
                    <a:pt x="1765" y="1619"/>
                    <a:pt x="2586" y="1413"/>
                    <a:pt x="3455" y="1413"/>
                  </a:cubicBezTo>
                  <a:cubicBezTo>
                    <a:pt x="3554" y="1413"/>
                    <a:pt x="3654" y="1416"/>
                    <a:pt x="3754" y="1421"/>
                  </a:cubicBezTo>
                  <a:cubicBezTo>
                    <a:pt x="4662" y="1456"/>
                    <a:pt x="5518" y="1701"/>
                    <a:pt x="6147" y="2085"/>
                  </a:cubicBezTo>
                  <a:cubicBezTo>
                    <a:pt x="6252" y="2172"/>
                    <a:pt x="6391" y="2206"/>
                    <a:pt x="6513" y="2206"/>
                  </a:cubicBezTo>
                  <a:cubicBezTo>
                    <a:pt x="6757" y="2206"/>
                    <a:pt x="6985" y="2085"/>
                    <a:pt x="7125" y="1875"/>
                  </a:cubicBezTo>
                  <a:cubicBezTo>
                    <a:pt x="7316" y="1543"/>
                    <a:pt x="7229" y="1107"/>
                    <a:pt x="6897" y="898"/>
                  </a:cubicBezTo>
                  <a:cubicBezTo>
                    <a:pt x="6059" y="374"/>
                    <a:pt x="4959" y="60"/>
                    <a:pt x="3824" y="6"/>
                  </a:cubicBezTo>
                  <a:cubicBezTo>
                    <a:pt x="3718" y="2"/>
                    <a:pt x="3613" y="0"/>
                    <a:pt x="3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59"/>
          <p:cNvGrpSpPr/>
          <p:nvPr/>
        </p:nvGrpSpPr>
        <p:grpSpPr>
          <a:xfrm>
            <a:off x="3081088" y="3423875"/>
            <a:ext cx="874775" cy="798375"/>
            <a:chOff x="238125" y="2508750"/>
            <a:chExt cx="874775" cy="798375"/>
          </a:xfrm>
        </p:grpSpPr>
        <p:sp>
          <p:nvSpPr>
            <p:cNvPr id="1980" name="Google Shape;1980;p59"/>
            <p:cNvSpPr/>
            <p:nvPr/>
          </p:nvSpPr>
          <p:spPr>
            <a:xfrm>
              <a:off x="238125" y="2508750"/>
              <a:ext cx="874775" cy="798375"/>
            </a:xfrm>
            <a:custGeom>
              <a:avLst/>
              <a:gdLst/>
              <a:ahLst/>
              <a:cxnLst/>
              <a:rect l="l" t="t" r="r" b="b"/>
              <a:pathLst>
                <a:path w="34991" h="31935" extrusionOk="0">
                  <a:moveTo>
                    <a:pt x="17495" y="1"/>
                  </a:moveTo>
                  <a:cubicBezTo>
                    <a:pt x="7840" y="1"/>
                    <a:pt x="0" y="7840"/>
                    <a:pt x="0" y="17496"/>
                  </a:cubicBezTo>
                  <a:cubicBezTo>
                    <a:pt x="0" y="27151"/>
                    <a:pt x="7840" y="31935"/>
                    <a:pt x="17495" y="31935"/>
                  </a:cubicBezTo>
                  <a:cubicBezTo>
                    <a:pt x="27151" y="31935"/>
                    <a:pt x="34990" y="27151"/>
                    <a:pt x="34990" y="17496"/>
                  </a:cubicBezTo>
                  <a:cubicBezTo>
                    <a:pt x="34990" y="7840"/>
                    <a:pt x="27151" y="1"/>
                    <a:pt x="17495"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9"/>
            <p:cNvSpPr/>
            <p:nvPr/>
          </p:nvSpPr>
          <p:spPr>
            <a:xfrm>
              <a:off x="659350" y="2546300"/>
              <a:ext cx="329150" cy="195575"/>
            </a:xfrm>
            <a:custGeom>
              <a:avLst/>
              <a:gdLst/>
              <a:ahLst/>
              <a:cxnLst/>
              <a:rect l="l" t="t" r="r" b="b"/>
              <a:pathLst>
                <a:path w="13166" h="7823" extrusionOk="0">
                  <a:moveTo>
                    <a:pt x="3021" y="0"/>
                  </a:moveTo>
                  <a:cubicBezTo>
                    <a:pt x="1956" y="0"/>
                    <a:pt x="1135" y="314"/>
                    <a:pt x="786" y="943"/>
                  </a:cubicBezTo>
                  <a:cubicBezTo>
                    <a:pt x="1" y="2392"/>
                    <a:pt x="2655" y="3684"/>
                    <a:pt x="5849" y="5430"/>
                  </a:cubicBezTo>
                  <a:cubicBezTo>
                    <a:pt x="8154" y="6687"/>
                    <a:pt x="10128" y="7822"/>
                    <a:pt x="11332" y="7822"/>
                  </a:cubicBezTo>
                  <a:cubicBezTo>
                    <a:pt x="11804" y="7822"/>
                    <a:pt x="12153" y="7648"/>
                    <a:pt x="12380" y="7246"/>
                  </a:cubicBezTo>
                  <a:cubicBezTo>
                    <a:pt x="13166" y="5814"/>
                    <a:pt x="11192" y="3230"/>
                    <a:pt x="7998" y="1484"/>
                  </a:cubicBezTo>
                  <a:cubicBezTo>
                    <a:pt x="6199" y="506"/>
                    <a:pt x="4401" y="0"/>
                    <a:pt x="3021"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9"/>
            <p:cNvSpPr/>
            <p:nvPr/>
          </p:nvSpPr>
          <p:spPr>
            <a:xfrm>
              <a:off x="973200" y="2752325"/>
              <a:ext cx="74225" cy="74225"/>
            </a:xfrm>
            <a:custGeom>
              <a:avLst/>
              <a:gdLst/>
              <a:ahLst/>
              <a:cxnLst/>
              <a:rect l="l" t="t" r="r" b="b"/>
              <a:pathLst>
                <a:path w="2969" h="2969" extrusionOk="0">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9"/>
            <p:cNvSpPr/>
            <p:nvPr/>
          </p:nvSpPr>
          <p:spPr>
            <a:xfrm>
              <a:off x="365150" y="2919400"/>
              <a:ext cx="70300" cy="87425"/>
            </a:xfrm>
            <a:custGeom>
              <a:avLst/>
              <a:gdLst/>
              <a:ahLst/>
              <a:cxnLst/>
              <a:rect l="l" t="t" r="r" b="b"/>
              <a:pathLst>
                <a:path w="2812" h="3497" extrusionOk="0">
                  <a:moveTo>
                    <a:pt x="558" y="0"/>
                  </a:moveTo>
                  <a:cubicBezTo>
                    <a:pt x="406" y="0"/>
                    <a:pt x="253" y="70"/>
                    <a:pt x="157" y="197"/>
                  </a:cubicBezTo>
                  <a:cubicBezTo>
                    <a:pt x="1" y="423"/>
                    <a:pt x="52" y="721"/>
                    <a:pt x="262" y="877"/>
                  </a:cubicBezTo>
                  <a:lnTo>
                    <a:pt x="1484" y="1768"/>
                  </a:lnTo>
                  <a:lnTo>
                    <a:pt x="280" y="2606"/>
                  </a:lnTo>
                  <a:cubicBezTo>
                    <a:pt x="52" y="2746"/>
                    <a:pt x="1" y="3060"/>
                    <a:pt x="157" y="3287"/>
                  </a:cubicBezTo>
                  <a:cubicBezTo>
                    <a:pt x="245" y="3410"/>
                    <a:pt x="402" y="3496"/>
                    <a:pt x="559" y="3496"/>
                  </a:cubicBezTo>
                  <a:cubicBezTo>
                    <a:pt x="646" y="3496"/>
                    <a:pt x="751" y="3461"/>
                    <a:pt x="839" y="3410"/>
                  </a:cubicBezTo>
                  <a:lnTo>
                    <a:pt x="2602" y="2169"/>
                  </a:lnTo>
                  <a:cubicBezTo>
                    <a:pt x="2741" y="2083"/>
                    <a:pt x="2811" y="1943"/>
                    <a:pt x="2811" y="1768"/>
                  </a:cubicBezTo>
                  <a:cubicBezTo>
                    <a:pt x="2811" y="1610"/>
                    <a:pt x="2741" y="1471"/>
                    <a:pt x="2620" y="1366"/>
                  </a:cubicBezTo>
                  <a:lnTo>
                    <a:pt x="839" y="92"/>
                  </a:lnTo>
                  <a:cubicBezTo>
                    <a:pt x="756" y="30"/>
                    <a:pt x="657" y="0"/>
                    <a:pt x="558" y="0"/>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913400" y="2919425"/>
              <a:ext cx="70300" cy="87400"/>
            </a:xfrm>
            <a:custGeom>
              <a:avLst/>
              <a:gdLst/>
              <a:ahLst/>
              <a:cxnLst/>
              <a:rect l="l" t="t" r="r" b="b"/>
              <a:pathLst>
                <a:path w="2812" h="3496" extrusionOk="0">
                  <a:moveTo>
                    <a:pt x="2267" y="0"/>
                  </a:moveTo>
                  <a:cubicBezTo>
                    <a:pt x="2169" y="0"/>
                    <a:pt x="2073" y="30"/>
                    <a:pt x="1991" y="91"/>
                  </a:cubicBezTo>
                  <a:lnTo>
                    <a:pt x="210" y="1313"/>
                  </a:lnTo>
                  <a:cubicBezTo>
                    <a:pt x="87" y="1400"/>
                    <a:pt x="1" y="1558"/>
                    <a:pt x="1" y="1714"/>
                  </a:cubicBezTo>
                  <a:cubicBezTo>
                    <a:pt x="1" y="1872"/>
                    <a:pt x="71" y="2028"/>
                    <a:pt x="210" y="2116"/>
                  </a:cubicBezTo>
                  <a:lnTo>
                    <a:pt x="1973" y="3390"/>
                  </a:lnTo>
                  <a:cubicBezTo>
                    <a:pt x="2061" y="3460"/>
                    <a:pt x="2166" y="3495"/>
                    <a:pt x="2271" y="3495"/>
                  </a:cubicBezTo>
                  <a:cubicBezTo>
                    <a:pt x="2410" y="3495"/>
                    <a:pt x="2567" y="3425"/>
                    <a:pt x="2655" y="3286"/>
                  </a:cubicBezTo>
                  <a:cubicBezTo>
                    <a:pt x="2811" y="3059"/>
                    <a:pt x="2776" y="2762"/>
                    <a:pt x="2550" y="2605"/>
                  </a:cubicBezTo>
                  <a:lnTo>
                    <a:pt x="1345" y="1732"/>
                  </a:lnTo>
                  <a:lnTo>
                    <a:pt x="2550" y="894"/>
                  </a:lnTo>
                  <a:cubicBezTo>
                    <a:pt x="2760" y="736"/>
                    <a:pt x="2811" y="422"/>
                    <a:pt x="2672" y="213"/>
                  </a:cubicBezTo>
                  <a:cubicBezTo>
                    <a:pt x="2576" y="74"/>
                    <a:pt x="2421" y="0"/>
                    <a:pt x="2267" y="0"/>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9"/>
            <p:cNvSpPr/>
            <p:nvPr/>
          </p:nvSpPr>
          <p:spPr>
            <a:xfrm>
              <a:off x="494775" y="3021225"/>
              <a:ext cx="386350" cy="141850"/>
            </a:xfrm>
            <a:custGeom>
              <a:avLst/>
              <a:gdLst/>
              <a:ahLst/>
              <a:cxnLst/>
              <a:rect l="l" t="t" r="r" b="b"/>
              <a:pathLst>
                <a:path w="15454" h="5674" extrusionOk="0">
                  <a:moveTo>
                    <a:pt x="7509" y="0"/>
                  </a:moveTo>
                  <a:cubicBezTo>
                    <a:pt x="4803" y="0"/>
                    <a:pt x="2743" y="680"/>
                    <a:pt x="1432" y="2007"/>
                  </a:cubicBezTo>
                  <a:cubicBezTo>
                    <a:pt x="1" y="3439"/>
                    <a:pt x="1" y="5115"/>
                    <a:pt x="1" y="5185"/>
                  </a:cubicBezTo>
                  <a:cubicBezTo>
                    <a:pt x="1" y="5448"/>
                    <a:pt x="228" y="5674"/>
                    <a:pt x="490" y="5674"/>
                  </a:cubicBezTo>
                  <a:cubicBezTo>
                    <a:pt x="769" y="5674"/>
                    <a:pt x="978" y="5448"/>
                    <a:pt x="978" y="5185"/>
                  </a:cubicBezTo>
                  <a:cubicBezTo>
                    <a:pt x="978" y="5010"/>
                    <a:pt x="1066" y="978"/>
                    <a:pt x="7509" y="978"/>
                  </a:cubicBezTo>
                  <a:cubicBezTo>
                    <a:pt x="14004" y="978"/>
                    <a:pt x="14441" y="5045"/>
                    <a:pt x="14458" y="5220"/>
                  </a:cubicBezTo>
                  <a:cubicBezTo>
                    <a:pt x="14476" y="5483"/>
                    <a:pt x="14685" y="5674"/>
                    <a:pt x="14947" y="5674"/>
                  </a:cubicBezTo>
                  <a:lnTo>
                    <a:pt x="14982" y="5674"/>
                  </a:lnTo>
                  <a:cubicBezTo>
                    <a:pt x="15261" y="5639"/>
                    <a:pt x="15454" y="5413"/>
                    <a:pt x="15436" y="5133"/>
                  </a:cubicBezTo>
                  <a:cubicBezTo>
                    <a:pt x="15436" y="5080"/>
                    <a:pt x="14930" y="0"/>
                    <a:pt x="7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9"/>
            <p:cNvSpPr/>
            <p:nvPr/>
          </p:nvSpPr>
          <p:spPr>
            <a:xfrm>
              <a:off x="347250" y="2831725"/>
              <a:ext cx="89925" cy="64675"/>
            </a:xfrm>
            <a:custGeom>
              <a:avLst/>
              <a:gdLst/>
              <a:ahLst/>
              <a:cxnLst/>
              <a:rect l="l" t="t" r="r" b="b"/>
              <a:pathLst>
                <a:path w="3597" h="2587" extrusionOk="0">
                  <a:moveTo>
                    <a:pt x="3035" y="0"/>
                  </a:moveTo>
                  <a:cubicBezTo>
                    <a:pt x="2946" y="0"/>
                    <a:pt x="2856" y="23"/>
                    <a:pt x="2777" y="72"/>
                  </a:cubicBezTo>
                  <a:lnTo>
                    <a:pt x="298" y="1678"/>
                  </a:lnTo>
                  <a:cubicBezTo>
                    <a:pt x="70" y="1818"/>
                    <a:pt x="0" y="2132"/>
                    <a:pt x="158" y="2359"/>
                  </a:cubicBezTo>
                  <a:cubicBezTo>
                    <a:pt x="245" y="2498"/>
                    <a:pt x="402" y="2586"/>
                    <a:pt x="559" y="2586"/>
                  </a:cubicBezTo>
                  <a:cubicBezTo>
                    <a:pt x="664" y="2586"/>
                    <a:pt x="752" y="2551"/>
                    <a:pt x="838" y="2498"/>
                  </a:cubicBezTo>
                  <a:lnTo>
                    <a:pt x="3318" y="910"/>
                  </a:lnTo>
                  <a:cubicBezTo>
                    <a:pt x="3545" y="752"/>
                    <a:pt x="3597" y="456"/>
                    <a:pt x="3457" y="229"/>
                  </a:cubicBezTo>
                  <a:cubicBezTo>
                    <a:pt x="3366" y="81"/>
                    <a:pt x="3201" y="0"/>
                    <a:pt x="303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902925" y="2831725"/>
              <a:ext cx="89950" cy="64675"/>
            </a:xfrm>
            <a:custGeom>
              <a:avLst/>
              <a:gdLst/>
              <a:ahLst/>
              <a:cxnLst/>
              <a:rect l="l" t="t" r="r" b="b"/>
              <a:pathLst>
                <a:path w="3598" h="2587" extrusionOk="0">
                  <a:moveTo>
                    <a:pt x="567" y="0"/>
                  </a:moveTo>
                  <a:cubicBezTo>
                    <a:pt x="404" y="0"/>
                    <a:pt x="242" y="81"/>
                    <a:pt x="140" y="229"/>
                  </a:cubicBezTo>
                  <a:cubicBezTo>
                    <a:pt x="1" y="456"/>
                    <a:pt x="71" y="752"/>
                    <a:pt x="297" y="910"/>
                  </a:cubicBezTo>
                  <a:lnTo>
                    <a:pt x="2776" y="2498"/>
                  </a:lnTo>
                  <a:cubicBezTo>
                    <a:pt x="2846" y="2551"/>
                    <a:pt x="2951" y="2586"/>
                    <a:pt x="3039" y="2586"/>
                  </a:cubicBezTo>
                  <a:cubicBezTo>
                    <a:pt x="3195" y="2586"/>
                    <a:pt x="3353" y="2498"/>
                    <a:pt x="3440" y="2359"/>
                  </a:cubicBezTo>
                  <a:cubicBezTo>
                    <a:pt x="3598" y="2132"/>
                    <a:pt x="3528" y="1818"/>
                    <a:pt x="3300" y="1678"/>
                  </a:cubicBezTo>
                  <a:lnTo>
                    <a:pt x="821" y="72"/>
                  </a:lnTo>
                  <a:cubicBezTo>
                    <a:pt x="742" y="23"/>
                    <a:pt x="654" y="0"/>
                    <a:pt x="567"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59"/>
          <p:cNvGrpSpPr/>
          <p:nvPr/>
        </p:nvGrpSpPr>
        <p:grpSpPr>
          <a:xfrm>
            <a:off x="4137013" y="3423875"/>
            <a:ext cx="874775" cy="798375"/>
            <a:chOff x="1294050" y="2508750"/>
            <a:chExt cx="874775" cy="798375"/>
          </a:xfrm>
        </p:grpSpPr>
        <p:sp>
          <p:nvSpPr>
            <p:cNvPr id="1989" name="Google Shape;1989;p59"/>
            <p:cNvSpPr/>
            <p:nvPr/>
          </p:nvSpPr>
          <p:spPr>
            <a:xfrm>
              <a:off x="1294050" y="2508750"/>
              <a:ext cx="874775" cy="798375"/>
            </a:xfrm>
            <a:custGeom>
              <a:avLst/>
              <a:gdLst/>
              <a:ahLst/>
              <a:cxnLst/>
              <a:rect l="l" t="t" r="r" b="b"/>
              <a:pathLst>
                <a:path w="34991" h="31935" extrusionOk="0">
                  <a:moveTo>
                    <a:pt x="17495" y="1"/>
                  </a:moveTo>
                  <a:cubicBezTo>
                    <a:pt x="7839" y="1"/>
                    <a:pt x="0" y="7840"/>
                    <a:pt x="0" y="17496"/>
                  </a:cubicBezTo>
                  <a:cubicBezTo>
                    <a:pt x="0" y="27151"/>
                    <a:pt x="7839" y="31935"/>
                    <a:pt x="17495" y="31935"/>
                  </a:cubicBezTo>
                  <a:cubicBezTo>
                    <a:pt x="27150" y="31935"/>
                    <a:pt x="34991" y="27151"/>
                    <a:pt x="34991" y="17496"/>
                  </a:cubicBezTo>
                  <a:cubicBezTo>
                    <a:pt x="34991" y="7840"/>
                    <a:pt x="27150" y="1"/>
                    <a:pt x="17495"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1715250" y="2546300"/>
              <a:ext cx="328750" cy="195575"/>
            </a:xfrm>
            <a:custGeom>
              <a:avLst/>
              <a:gdLst/>
              <a:ahLst/>
              <a:cxnLst/>
              <a:rect l="l" t="t" r="r" b="b"/>
              <a:pathLst>
                <a:path w="13150" h="7823" extrusionOk="0">
                  <a:moveTo>
                    <a:pt x="3022" y="0"/>
                  </a:moveTo>
                  <a:cubicBezTo>
                    <a:pt x="1940" y="0"/>
                    <a:pt x="1136" y="314"/>
                    <a:pt x="787" y="943"/>
                  </a:cubicBezTo>
                  <a:cubicBezTo>
                    <a:pt x="1" y="2392"/>
                    <a:pt x="2655" y="3684"/>
                    <a:pt x="5851" y="5430"/>
                  </a:cubicBezTo>
                  <a:cubicBezTo>
                    <a:pt x="8155" y="6687"/>
                    <a:pt x="10111" y="7822"/>
                    <a:pt x="11333" y="7822"/>
                  </a:cubicBezTo>
                  <a:cubicBezTo>
                    <a:pt x="11804" y="7822"/>
                    <a:pt x="12153" y="7648"/>
                    <a:pt x="12381" y="7246"/>
                  </a:cubicBezTo>
                  <a:cubicBezTo>
                    <a:pt x="13149" y="5814"/>
                    <a:pt x="11193" y="3230"/>
                    <a:pt x="7998" y="1484"/>
                  </a:cubicBezTo>
                  <a:cubicBezTo>
                    <a:pt x="6200" y="506"/>
                    <a:pt x="4401" y="0"/>
                    <a:pt x="302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2028675" y="2752325"/>
              <a:ext cx="74675" cy="74225"/>
            </a:xfrm>
            <a:custGeom>
              <a:avLst/>
              <a:gdLst/>
              <a:ahLst/>
              <a:cxnLst/>
              <a:rect l="l" t="t" r="r" b="b"/>
              <a:pathLst>
                <a:path w="2987" h="2969" extrusionOk="0">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9"/>
            <p:cNvSpPr/>
            <p:nvPr/>
          </p:nvSpPr>
          <p:spPr>
            <a:xfrm>
              <a:off x="1402300" y="2956600"/>
              <a:ext cx="113925" cy="24475"/>
            </a:xfrm>
            <a:custGeom>
              <a:avLst/>
              <a:gdLst/>
              <a:ahLst/>
              <a:cxnLst/>
              <a:rect l="l" t="t" r="r" b="b"/>
              <a:pathLst>
                <a:path w="4557" h="979" extrusionOk="0">
                  <a:moveTo>
                    <a:pt x="489" y="1"/>
                  </a:moveTo>
                  <a:cubicBezTo>
                    <a:pt x="210" y="1"/>
                    <a:pt x="0" y="210"/>
                    <a:pt x="0" y="490"/>
                  </a:cubicBezTo>
                  <a:cubicBezTo>
                    <a:pt x="0" y="751"/>
                    <a:pt x="210" y="979"/>
                    <a:pt x="489" y="979"/>
                  </a:cubicBezTo>
                  <a:lnTo>
                    <a:pt x="4068" y="979"/>
                  </a:lnTo>
                  <a:cubicBezTo>
                    <a:pt x="4347" y="979"/>
                    <a:pt x="4557" y="751"/>
                    <a:pt x="4557" y="490"/>
                  </a:cubicBezTo>
                  <a:cubicBezTo>
                    <a:pt x="4557" y="210"/>
                    <a:pt x="4347" y="1"/>
                    <a:pt x="4068"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9"/>
            <p:cNvSpPr/>
            <p:nvPr/>
          </p:nvSpPr>
          <p:spPr>
            <a:xfrm>
              <a:off x="1684700" y="3149975"/>
              <a:ext cx="114400" cy="24450"/>
            </a:xfrm>
            <a:custGeom>
              <a:avLst/>
              <a:gdLst/>
              <a:ahLst/>
              <a:cxnLst/>
              <a:rect l="l" t="t" r="r" b="b"/>
              <a:pathLst>
                <a:path w="4576" h="978" extrusionOk="0">
                  <a:moveTo>
                    <a:pt x="489" y="0"/>
                  </a:moveTo>
                  <a:cubicBezTo>
                    <a:pt x="228" y="0"/>
                    <a:pt x="1" y="210"/>
                    <a:pt x="1" y="489"/>
                  </a:cubicBezTo>
                  <a:cubicBezTo>
                    <a:pt x="1" y="752"/>
                    <a:pt x="228" y="978"/>
                    <a:pt x="489" y="978"/>
                  </a:cubicBezTo>
                  <a:lnTo>
                    <a:pt x="4086" y="978"/>
                  </a:lnTo>
                  <a:cubicBezTo>
                    <a:pt x="4349" y="978"/>
                    <a:pt x="4575" y="752"/>
                    <a:pt x="4575" y="489"/>
                  </a:cubicBezTo>
                  <a:cubicBezTo>
                    <a:pt x="4575" y="210"/>
                    <a:pt x="4349" y="0"/>
                    <a:pt x="4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1946600" y="2956600"/>
              <a:ext cx="113975" cy="24475"/>
            </a:xfrm>
            <a:custGeom>
              <a:avLst/>
              <a:gdLst/>
              <a:ahLst/>
              <a:cxnLst/>
              <a:rect l="l" t="t" r="r" b="b"/>
              <a:pathLst>
                <a:path w="4559" h="979" extrusionOk="0">
                  <a:moveTo>
                    <a:pt x="490" y="1"/>
                  </a:moveTo>
                  <a:cubicBezTo>
                    <a:pt x="210" y="1"/>
                    <a:pt x="1" y="210"/>
                    <a:pt x="1" y="490"/>
                  </a:cubicBezTo>
                  <a:cubicBezTo>
                    <a:pt x="1" y="751"/>
                    <a:pt x="210" y="979"/>
                    <a:pt x="490" y="979"/>
                  </a:cubicBezTo>
                  <a:lnTo>
                    <a:pt x="4070" y="979"/>
                  </a:lnTo>
                  <a:cubicBezTo>
                    <a:pt x="4349" y="979"/>
                    <a:pt x="4559" y="751"/>
                    <a:pt x="4559" y="490"/>
                  </a:cubicBezTo>
                  <a:cubicBezTo>
                    <a:pt x="4559" y="210"/>
                    <a:pt x="4349" y="1"/>
                    <a:pt x="4070" y="1"/>
                  </a:cubicBez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59"/>
          <p:cNvGrpSpPr/>
          <p:nvPr/>
        </p:nvGrpSpPr>
        <p:grpSpPr>
          <a:xfrm>
            <a:off x="5188538" y="3423875"/>
            <a:ext cx="874375" cy="798375"/>
            <a:chOff x="2345575" y="2508750"/>
            <a:chExt cx="874375" cy="798375"/>
          </a:xfrm>
        </p:grpSpPr>
        <p:sp>
          <p:nvSpPr>
            <p:cNvPr id="1996" name="Google Shape;1996;p59"/>
            <p:cNvSpPr/>
            <p:nvPr/>
          </p:nvSpPr>
          <p:spPr>
            <a:xfrm>
              <a:off x="2345575" y="2508750"/>
              <a:ext cx="874375" cy="798375"/>
            </a:xfrm>
            <a:custGeom>
              <a:avLst/>
              <a:gdLst/>
              <a:ahLst/>
              <a:cxnLst/>
              <a:rect l="l" t="t" r="r" b="b"/>
              <a:pathLst>
                <a:path w="34975" h="31935" extrusionOk="0">
                  <a:moveTo>
                    <a:pt x="17496" y="1"/>
                  </a:moveTo>
                  <a:cubicBezTo>
                    <a:pt x="7823" y="1"/>
                    <a:pt x="0" y="7840"/>
                    <a:pt x="0" y="17496"/>
                  </a:cubicBezTo>
                  <a:cubicBezTo>
                    <a:pt x="0" y="27151"/>
                    <a:pt x="7823" y="31935"/>
                    <a:pt x="17496" y="31935"/>
                  </a:cubicBezTo>
                  <a:cubicBezTo>
                    <a:pt x="27152" y="31935"/>
                    <a:pt x="34974" y="27151"/>
                    <a:pt x="34974" y="17496"/>
                  </a:cubicBezTo>
                  <a:cubicBezTo>
                    <a:pt x="34974" y="7840"/>
                    <a:pt x="27152" y="1"/>
                    <a:pt x="17496"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2766825" y="2546300"/>
              <a:ext cx="328700" cy="195575"/>
            </a:xfrm>
            <a:custGeom>
              <a:avLst/>
              <a:gdLst/>
              <a:ahLst/>
              <a:cxnLst/>
              <a:rect l="l" t="t" r="r" b="b"/>
              <a:pathLst>
                <a:path w="13148" h="7823" extrusionOk="0">
                  <a:moveTo>
                    <a:pt x="3020" y="0"/>
                  </a:moveTo>
                  <a:cubicBezTo>
                    <a:pt x="1938" y="0"/>
                    <a:pt x="1118" y="314"/>
                    <a:pt x="785" y="943"/>
                  </a:cubicBezTo>
                  <a:cubicBezTo>
                    <a:pt x="0" y="2392"/>
                    <a:pt x="2654" y="3684"/>
                    <a:pt x="5849" y="5430"/>
                  </a:cubicBezTo>
                  <a:cubicBezTo>
                    <a:pt x="8154" y="6687"/>
                    <a:pt x="10109" y="7822"/>
                    <a:pt x="11315" y="7822"/>
                  </a:cubicBezTo>
                  <a:cubicBezTo>
                    <a:pt x="11785" y="7822"/>
                    <a:pt x="12153" y="7648"/>
                    <a:pt x="12362" y="7246"/>
                  </a:cubicBezTo>
                  <a:cubicBezTo>
                    <a:pt x="13147" y="5814"/>
                    <a:pt x="11192" y="3230"/>
                    <a:pt x="7997" y="1484"/>
                  </a:cubicBezTo>
                  <a:cubicBezTo>
                    <a:pt x="6198" y="506"/>
                    <a:pt x="4382" y="0"/>
                    <a:pt x="3020"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3080225" y="2752325"/>
              <a:ext cx="74250" cy="74225"/>
            </a:xfrm>
            <a:custGeom>
              <a:avLst/>
              <a:gdLst/>
              <a:ahLst/>
              <a:cxnLst/>
              <a:rect l="l" t="t" r="r" b="b"/>
              <a:pathLst>
                <a:path w="2970" h="2969" extrusionOk="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9"/>
            <p:cNvSpPr/>
            <p:nvPr/>
          </p:nvSpPr>
          <p:spPr>
            <a:xfrm>
              <a:off x="2582150" y="3081525"/>
              <a:ext cx="172475" cy="89425"/>
            </a:xfrm>
            <a:custGeom>
              <a:avLst/>
              <a:gdLst/>
              <a:ahLst/>
              <a:cxnLst/>
              <a:rect l="l" t="t" r="r" b="b"/>
              <a:pathLst>
                <a:path w="6899" h="3577" extrusionOk="0">
                  <a:moveTo>
                    <a:pt x="807" y="1"/>
                  </a:moveTo>
                  <a:cubicBezTo>
                    <a:pt x="655" y="1"/>
                    <a:pt x="501" y="51"/>
                    <a:pt x="368" y="154"/>
                  </a:cubicBezTo>
                  <a:cubicBezTo>
                    <a:pt x="54" y="382"/>
                    <a:pt x="1" y="836"/>
                    <a:pt x="245" y="1150"/>
                  </a:cubicBezTo>
                  <a:cubicBezTo>
                    <a:pt x="839" y="1918"/>
                    <a:pt x="1765" y="2598"/>
                    <a:pt x="2813" y="3036"/>
                  </a:cubicBezTo>
                  <a:cubicBezTo>
                    <a:pt x="3668" y="3385"/>
                    <a:pt x="4524" y="3576"/>
                    <a:pt x="5344" y="3576"/>
                  </a:cubicBezTo>
                  <a:cubicBezTo>
                    <a:pt x="5658" y="3576"/>
                    <a:pt x="5956" y="3541"/>
                    <a:pt x="6252" y="3490"/>
                  </a:cubicBezTo>
                  <a:cubicBezTo>
                    <a:pt x="6636" y="3420"/>
                    <a:pt x="6898" y="3052"/>
                    <a:pt x="6829" y="2668"/>
                  </a:cubicBezTo>
                  <a:cubicBezTo>
                    <a:pt x="6750" y="2326"/>
                    <a:pt x="6451" y="2081"/>
                    <a:pt x="6115" y="2081"/>
                  </a:cubicBezTo>
                  <a:cubicBezTo>
                    <a:pt x="6074" y="2081"/>
                    <a:pt x="6032" y="2085"/>
                    <a:pt x="5991" y="2093"/>
                  </a:cubicBezTo>
                  <a:cubicBezTo>
                    <a:pt x="5781" y="2135"/>
                    <a:pt x="5557" y="2156"/>
                    <a:pt x="5323" y="2156"/>
                  </a:cubicBezTo>
                  <a:cubicBezTo>
                    <a:pt x="4702" y="2156"/>
                    <a:pt x="4013" y="2010"/>
                    <a:pt x="3353" y="1744"/>
                  </a:cubicBezTo>
                  <a:cubicBezTo>
                    <a:pt x="2533" y="1394"/>
                    <a:pt x="1817" y="871"/>
                    <a:pt x="1363" y="277"/>
                  </a:cubicBezTo>
                  <a:cubicBezTo>
                    <a:pt x="1221" y="95"/>
                    <a:pt x="1016" y="1"/>
                    <a:pt x="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9"/>
            <p:cNvSpPr/>
            <p:nvPr/>
          </p:nvSpPr>
          <p:spPr>
            <a:xfrm>
              <a:off x="2345575" y="2895050"/>
              <a:ext cx="874375" cy="147550"/>
            </a:xfrm>
            <a:custGeom>
              <a:avLst/>
              <a:gdLst/>
              <a:ahLst/>
              <a:cxnLst/>
              <a:rect l="l" t="t" r="r" b="b"/>
              <a:pathLst>
                <a:path w="34975" h="5902" extrusionOk="0">
                  <a:moveTo>
                    <a:pt x="0" y="0"/>
                  </a:moveTo>
                  <a:lnTo>
                    <a:pt x="0" y="1241"/>
                  </a:lnTo>
                  <a:lnTo>
                    <a:pt x="2428" y="1241"/>
                  </a:lnTo>
                  <a:cubicBezTo>
                    <a:pt x="2480" y="2288"/>
                    <a:pt x="3073" y="5902"/>
                    <a:pt x="8870" y="5902"/>
                  </a:cubicBezTo>
                  <a:cubicBezTo>
                    <a:pt x="14667" y="5902"/>
                    <a:pt x="15470" y="2288"/>
                    <a:pt x="15575" y="1241"/>
                  </a:cubicBezTo>
                  <a:lnTo>
                    <a:pt x="19696" y="1241"/>
                  </a:lnTo>
                  <a:cubicBezTo>
                    <a:pt x="19749" y="2288"/>
                    <a:pt x="20324" y="5902"/>
                    <a:pt x="26121" y="5902"/>
                  </a:cubicBezTo>
                  <a:cubicBezTo>
                    <a:pt x="31918" y="5902"/>
                    <a:pt x="32721" y="2288"/>
                    <a:pt x="32826" y="1241"/>
                  </a:cubicBezTo>
                  <a:lnTo>
                    <a:pt x="34974" y="1241"/>
                  </a:lnTo>
                  <a:lnTo>
                    <a:pt x="34974" y="0"/>
                  </a:lnTo>
                  <a:close/>
                </a:path>
              </a:pathLst>
            </a:custGeom>
            <a:solidFill>
              <a:srgbClr val="142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1" name="Google Shape;2001;p59"/>
          <p:cNvSpPr/>
          <p:nvPr/>
        </p:nvSpPr>
        <p:spPr>
          <a:xfrm>
            <a:off x="720000" y="1480716"/>
            <a:ext cx="1620669" cy="580114"/>
          </a:xfrm>
          <a:custGeom>
            <a:avLst/>
            <a:gdLst/>
            <a:ahLst/>
            <a:cxnLst/>
            <a:rect l="l" t="t" r="r" b="b"/>
            <a:pathLst>
              <a:path w="53709" h="19225" extrusionOk="0">
                <a:moveTo>
                  <a:pt x="1" y="0"/>
                </a:moveTo>
                <a:lnTo>
                  <a:pt x="3789" y="2410"/>
                </a:lnTo>
                <a:lnTo>
                  <a:pt x="3789" y="17409"/>
                </a:lnTo>
                <a:cubicBezTo>
                  <a:pt x="3789" y="18403"/>
                  <a:pt x="4610" y="19224"/>
                  <a:pt x="5623" y="19224"/>
                </a:cubicBezTo>
                <a:lnTo>
                  <a:pt x="51874" y="19224"/>
                </a:lnTo>
                <a:cubicBezTo>
                  <a:pt x="52887" y="19224"/>
                  <a:pt x="53709" y="18403"/>
                  <a:pt x="53709" y="17409"/>
                </a:cubicBezTo>
                <a:lnTo>
                  <a:pt x="53709" y="1834"/>
                </a:lnTo>
                <a:cubicBezTo>
                  <a:pt x="53709" y="821"/>
                  <a:pt x="52887" y="0"/>
                  <a:pt x="51874"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2" name="Google Shape;2002;p59"/>
          <p:cNvGrpSpPr/>
          <p:nvPr/>
        </p:nvGrpSpPr>
        <p:grpSpPr>
          <a:xfrm>
            <a:off x="720188" y="2252636"/>
            <a:ext cx="1309263" cy="582166"/>
            <a:chOff x="4194200" y="1701225"/>
            <a:chExt cx="1084725" cy="482325"/>
          </a:xfrm>
        </p:grpSpPr>
        <p:sp>
          <p:nvSpPr>
            <p:cNvPr id="2003" name="Google Shape;2003;p59"/>
            <p:cNvSpPr/>
            <p:nvPr/>
          </p:nvSpPr>
          <p:spPr>
            <a:xfrm>
              <a:off x="4288025" y="1701225"/>
              <a:ext cx="990900" cy="482325"/>
            </a:xfrm>
            <a:custGeom>
              <a:avLst/>
              <a:gdLst/>
              <a:ahLst/>
              <a:cxnLst/>
              <a:rect l="l" t="t" r="r" b="b"/>
              <a:pathLst>
                <a:path w="39636" h="19293" extrusionOk="0">
                  <a:moveTo>
                    <a:pt x="210" y="0"/>
                  </a:moveTo>
                  <a:cubicBezTo>
                    <a:pt x="89" y="0"/>
                    <a:pt x="1" y="87"/>
                    <a:pt x="1" y="191"/>
                  </a:cubicBezTo>
                  <a:lnTo>
                    <a:pt x="1" y="19102"/>
                  </a:lnTo>
                  <a:cubicBezTo>
                    <a:pt x="1" y="19206"/>
                    <a:pt x="89" y="19293"/>
                    <a:pt x="210" y="19293"/>
                  </a:cubicBezTo>
                  <a:lnTo>
                    <a:pt x="39426" y="19293"/>
                  </a:lnTo>
                  <a:cubicBezTo>
                    <a:pt x="39549" y="19293"/>
                    <a:pt x="39636" y="19206"/>
                    <a:pt x="39636" y="19102"/>
                  </a:cubicBezTo>
                  <a:lnTo>
                    <a:pt x="39636" y="191"/>
                  </a:lnTo>
                  <a:cubicBezTo>
                    <a:pt x="39636" y="87"/>
                    <a:pt x="39549" y="0"/>
                    <a:pt x="39426"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9"/>
            <p:cNvSpPr/>
            <p:nvPr/>
          </p:nvSpPr>
          <p:spPr>
            <a:xfrm>
              <a:off x="4194200" y="1834775"/>
              <a:ext cx="93850" cy="67250"/>
            </a:xfrm>
            <a:custGeom>
              <a:avLst/>
              <a:gdLst/>
              <a:ahLst/>
              <a:cxnLst/>
              <a:rect l="l" t="t" r="r" b="b"/>
              <a:pathLst>
                <a:path w="3754" h="2690" extrusionOk="0">
                  <a:moveTo>
                    <a:pt x="3754" y="1"/>
                  </a:moveTo>
                  <a:cubicBezTo>
                    <a:pt x="3178" y="368"/>
                    <a:pt x="2527" y="551"/>
                    <a:pt x="1877" y="551"/>
                  </a:cubicBezTo>
                  <a:cubicBezTo>
                    <a:pt x="1227" y="551"/>
                    <a:pt x="577" y="368"/>
                    <a:pt x="1" y="1"/>
                  </a:cubicBezTo>
                  <a:lnTo>
                    <a:pt x="1" y="1"/>
                  </a:lnTo>
                  <a:cubicBezTo>
                    <a:pt x="874" y="2690"/>
                    <a:pt x="3754" y="2690"/>
                    <a:pt x="3754" y="2690"/>
                  </a:cubicBezTo>
                  <a:lnTo>
                    <a:pt x="3754"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59"/>
          <p:cNvGrpSpPr/>
          <p:nvPr/>
        </p:nvGrpSpPr>
        <p:grpSpPr>
          <a:xfrm>
            <a:off x="6916100" y="2967542"/>
            <a:ext cx="1507905" cy="546439"/>
            <a:chOff x="6130975" y="2293525"/>
            <a:chExt cx="1249300" cy="452725"/>
          </a:xfrm>
        </p:grpSpPr>
        <p:sp>
          <p:nvSpPr>
            <p:cNvPr id="2006" name="Google Shape;2006;p59"/>
            <p:cNvSpPr/>
            <p:nvPr/>
          </p:nvSpPr>
          <p:spPr>
            <a:xfrm>
              <a:off x="6130975" y="2293525"/>
              <a:ext cx="1249300" cy="366700"/>
            </a:xfrm>
            <a:custGeom>
              <a:avLst/>
              <a:gdLst/>
              <a:ahLst/>
              <a:cxnLst/>
              <a:rect l="l" t="t" r="r" b="b"/>
              <a:pathLst>
                <a:path w="49972" h="14668" extrusionOk="0">
                  <a:moveTo>
                    <a:pt x="210" y="1"/>
                  </a:moveTo>
                  <a:cubicBezTo>
                    <a:pt x="105" y="1"/>
                    <a:pt x="0" y="89"/>
                    <a:pt x="0" y="194"/>
                  </a:cubicBezTo>
                  <a:lnTo>
                    <a:pt x="0" y="14458"/>
                  </a:lnTo>
                  <a:cubicBezTo>
                    <a:pt x="0" y="14563"/>
                    <a:pt x="105" y="14668"/>
                    <a:pt x="210" y="14668"/>
                  </a:cubicBezTo>
                  <a:lnTo>
                    <a:pt x="49762" y="14668"/>
                  </a:lnTo>
                  <a:cubicBezTo>
                    <a:pt x="49867" y="14668"/>
                    <a:pt x="49972" y="14563"/>
                    <a:pt x="49972" y="14458"/>
                  </a:cubicBezTo>
                  <a:lnTo>
                    <a:pt x="49972" y="194"/>
                  </a:lnTo>
                  <a:cubicBezTo>
                    <a:pt x="49972" y="89"/>
                    <a:pt x="49867" y="1"/>
                    <a:pt x="49762"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9"/>
            <p:cNvSpPr/>
            <p:nvPr/>
          </p:nvSpPr>
          <p:spPr>
            <a:xfrm>
              <a:off x="6249275" y="2652350"/>
              <a:ext cx="67250" cy="93900"/>
            </a:xfrm>
            <a:custGeom>
              <a:avLst/>
              <a:gdLst/>
              <a:ahLst/>
              <a:cxnLst/>
              <a:rect l="l" t="t" r="r" b="b"/>
              <a:pathLst>
                <a:path w="2690" h="3756" extrusionOk="0">
                  <a:moveTo>
                    <a:pt x="1" y="0"/>
                  </a:moveTo>
                  <a:cubicBezTo>
                    <a:pt x="734" y="1153"/>
                    <a:pt x="734" y="2603"/>
                    <a:pt x="1" y="3755"/>
                  </a:cubicBezTo>
                  <a:cubicBezTo>
                    <a:pt x="2690" y="2882"/>
                    <a:pt x="2690" y="0"/>
                    <a:pt x="2690"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59"/>
          <p:cNvGrpSpPr/>
          <p:nvPr/>
        </p:nvGrpSpPr>
        <p:grpSpPr>
          <a:xfrm>
            <a:off x="751268" y="3651428"/>
            <a:ext cx="1278183" cy="616686"/>
            <a:chOff x="4219950" y="2860125"/>
            <a:chExt cx="1058975" cy="510925"/>
          </a:xfrm>
        </p:grpSpPr>
        <p:sp>
          <p:nvSpPr>
            <p:cNvPr id="2009" name="Google Shape;2009;p59"/>
            <p:cNvSpPr/>
            <p:nvPr/>
          </p:nvSpPr>
          <p:spPr>
            <a:xfrm>
              <a:off x="4288025" y="2860125"/>
              <a:ext cx="990900" cy="482375"/>
            </a:xfrm>
            <a:custGeom>
              <a:avLst/>
              <a:gdLst/>
              <a:ahLst/>
              <a:cxnLst/>
              <a:rect l="l" t="t" r="r" b="b"/>
              <a:pathLst>
                <a:path w="39636" h="19295" extrusionOk="0">
                  <a:moveTo>
                    <a:pt x="210" y="0"/>
                  </a:moveTo>
                  <a:cubicBezTo>
                    <a:pt x="89" y="0"/>
                    <a:pt x="1" y="88"/>
                    <a:pt x="1" y="193"/>
                  </a:cubicBezTo>
                  <a:lnTo>
                    <a:pt x="1" y="19102"/>
                  </a:lnTo>
                  <a:cubicBezTo>
                    <a:pt x="1" y="19207"/>
                    <a:pt x="89" y="19295"/>
                    <a:pt x="210" y="19295"/>
                  </a:cubicBezTo>
                  <a:lnTo>
                    <a:pt x="39426" y="19295"/>
                  </a:lnTo>
                  <a:cubicBezTo>
                    <a:pt x="39549" y="19295"/>
                    <a:pt x="39636" y="19207"/>
                    <a:pt x="39636" y="19102"/>
                  </a:cubicBezTo>
                  <a:lnTo>
                    <a:pt x="39636" y="193"/>
                  </a:lnTo>
                  <a:cubicBezTo>
                    <a:pt x="39636" y="88"/>
                    <a:pt x="39549" y="0"/>
                    <a:pt x="39426" y="0"/>
                  </a:cubicBez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9"/>
            <p:cNvSpPr/>
            <p:nvPr/>
          </p:nvSpPr>
          <p:spPr>
            <a:xfrm>
              <a:off x="4219950" y="3287025"/>
              <a:ext cx="124425" cy="84025"/>
            </a:xfrm>
            <a:custGeom>
              <a:avLst/>
              <a:gdLst/>
              <a:ahLst/>
              <a:cxnLst/>
              <a:rect l="l" t="t" r="r" b="b"/>
              <a:pathLst>
                <a:path w="4977" h="3361" extrusionOk="0">
                  <a:moveTo>
                    <a:pt x="2898" y="1"/>
                  </a:moveTo>
                  <a:cubicBezTo>
                    <a:pt x="2567" y="1451"/>
                    <a:pt x="1450" y="2568"/>
                    <a:pt x="0" y="2899"/>
                  </a:cubicBezTo>
                  <a:cubicBezTo>
                    <a:pt x="657" y="3234"/>
                    <a:pt x="1285" y="3361"/>
                    <a:pt x="1860" y="3361"/>
                  </a:cubicBezTo>
                  <a:cubicBezTo>
                    <a:pt x="3685" y="3361"/>
                    <a:pt x="4977" y="2079"/>
                    <a:pt x="4977" y="2079"/>
                  </a:cubicBezTo>
                  <a:lnTo>
                    <a:pt x="2898"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59"/>
          <p:cNvGrpSpPr/>
          <p:nvPr/>
        </p:nvGrpSpPr>
        <p:grpSpPr>
          <a:xfrm>
            <a:off x="720188" y="3023939"/>
            <a:ext cx="1884610" cy="434188"/>
            <a:chOff x="4194200" y="2340250"/>
            <a:chExt cx="1561400" cy="359725"/>
          </a:xfrm>
        </p:grpSpPr>
        <p:sp>
          <p:nvSpPr>
            <p:cNvPr id="2012" name="Google Shape;2012;p59"/>
            <p:cNvSpPr/>
            <p:nvPr/>
          </p:nvSpPr>
          <p:spPr>
            <a:xfrm>
              <a:off x="4288025" y="2340250"/>
              <a:ext cx="1467575" cy="359725"/>
            </a:xfrm>
            <a:custGeom>
              <a:avLst/>
              <a:gdLst/>
              <a:ahLst/>
              <a:cxnLst/>
              <a:rect l="l" t="t" r="r" b="b"/>
              <a:pathLst>
                <a:path w="58703" h="14389" extrusionOk="0">
                  <a:moveTo>
                    <a:pt x="1" y="1"/>
                  </a:moveTo>
                  <a:lnTo>
                    <a:pt x="1" y="14388"/>
                  </a:lnTo>
                  <a:lnTo>
                    <a:pt x="58702" y="14388"/>
                  </a:lnTo>
                  <a:lnTo>
                    <a:pt x="58702"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9"/>
            <p:cNvSpPr/>
            <p:nvPr/>
          </p:nvSpPr>
          <p:spPr>
            <a:xfrm>
              <a:off x="4194200" y="2417950"/>
              <a:ext cx="93850" cy="67250"/>
            </a:xfrm>
            <a:custGeom>
              <a:avLst/>
              <a:gdLst/>
              <a:ahLst/>
              <a:cxnLst/>
              <a:rect l="l" t="t" r="r" b="b"/>
              <a:pathLst>
                <a:path w="3754" h="2690" extrusionOk="0">
                  <a:moveTo>
                    <a:pt x="3754" y="1"/>
                  </a:moveTo>
                  <a:lnTo>
                    <a:pt x="1" y="1345"/>
                  </a:lnTo>
                  <a:lnTo>
                    <a:pt x="3754" y="2690"/>
                  </a:lnTo>
                  <a:lnTo>
                    <a:pt x="3754" y="1"/>
                  </a:lnTo>
                  <a:close/>
                </a:path>
              </a:pathLst>
            </a:custGeom>
            <a:solidFill>
              <a:srgbClr val="5C7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9"/>
          <p:cNvGrpSpPr/>
          <p:nvPr/>
        </p:nvGrpSpPr>
        <p:grpSpPr>
          <a:xfrm>
            <a:off x="7065738" y="1480669"/>
            <a:ext cx="1358267" cy="467954"/>
            <a:chOff x="6254950" y="1061650"/>
            <a:chExt cx="1125325" cy="387700"/>
          </a:xfrm>
        </p:grpSpPr>
        <p:sp>
          <p:nvSpPr>
            <p:cNvPr id="2015" name="Google Shape;2015;p59"/>
            <p:cNvSpPr/>
            <p:nvPr/>
          </p:nvSpPr>
          <p:spPr>
            <a:xfrm>
              <a:off x="6254950" y="1061650"/>
              <a:ext cx="113500" cy="76925"/>
            </a:xfrm>
            <a:custGeom>
              <a:avLst/>
              <a:gdLst/>
              <a:ahLst/>
              <a:cxnLst/>
              <a:rect l="l" t="t" r="r" b="b"/>
              <a:pathLst>
                <a:path w="4540" h="3077" extrusionOk="0">
                  <a:moveTo>
                    <a:pt x="1700" y="1"/>
                  </a:moveTo>
                  <a:cubicBezTo>
                    <a:pt x="1175" y="1"/>
                    <a:pt x="602" y="117"/>
                    <a:pt x="0" y="422"/>
                  </a:cubicBezTo>
                  <a:cubicBezTo>
                    <a:pt x="1310" y="720"/>
                    <a:pt x="2340" y="1749"/>
                    <a:pt x="2654" y="3076"/>
                  </a:cubicBezTo>
                  <a:lnTo>
                    <a:pt x="4540" y="1174"/>
                  </a:lnTo>
                  <a:cubicBezTo>
                    <a:pt x="4540" y="1174"/>
                    <a:pt x="3368" y="1"/>
                    <a:pt x="1700" y="1"/>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9"/>
            <p:cNvSpPr/>
            <p:nvPr/>
          </p:nvSpPr>
          <p:spPr>
            <a:xfrm>
              <a:off x="6319125" y="1089650"/>
              <a:ext cx="1061150" cy="359700"/>
            </a:xfrm>
            <a:custGeom>
              <a:avLst/>
              <a:gdLst/>
              <a:ahLst/>
              <a:cxnLst/>
              <a:rect l="l" t="t" r="r" b="b"/>
              <a:pathLst>
                <a:path w="42446" h="14388" extrusionOk="0">
                  <a:moveTo>
                    <a:pt x="0" y="0"/>
                  </a:moveTo>
                  <a:lnTo>
                    <a:pt x="0" y="14388"/>
                  </a:lnTo>
                  <a:lnTo>
                    <a:pt x="42446" y="14388"/>
                  </a:lnTo>
                  <a:lnTo>
                    <a:pt x="42446" y="0"/>
                  </a:ln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59"/>
          <p:cNvGrpSpPr/>
          <p:nvPr/>
        </p:nvGrpSpPr>
        <p:grpSpPr>
          <a:xfrm>
            <a:off x="7024127" y="2252636"/>
            <a:ext cx="1399879" cy="434158"/>
            <a:chOff x="6220475" y="1701225"/>
            <a:chExt cx="1159800" cy="359700"/>
          </a:xfrm>
        </p:grpSpPr>
        <p:sp>
          <p:nvSpPr>
            <p:cNvPr id="2018" name="Google Shape;2018;p59"/>
            <p:cNvSpPr/>
            <p:nvPr/>
          </p:nvSpPr>
          <p:spPr>
            <a:xfrm>
              <a:off x="6220475" y="1847425"/>
              <a:ext cx="103450" cy="67250"/>
            </a:xfrm>
            <a:custGeom>
              <a:avLst/>
              <a:gdLst/>
              <a:ahLst/>
              <a:cxnLst/>
              <a:rect l="l" t="t" r="r" b="b"/>
              <a:pathLst>
                <a:path w="4138" h="2690" extrusionOk="0">
                  <a:moveTo>
                    <a:pt x="4138" y="1"/>
                  </a:moveTo>
                  <a:cubicBezTo>
                    <a:pt x="3562" y="359"/>
                    <a:pt x="2815" y="538"/>
                    <a:pt x="2069" y="538"/>
                  </a:cubicBezTo>
                  <a:cubicBezTo>
                    <a:pt x="1323" y="538"/>
                    <a:pt x="577" y="359"/>
                    <a:pt x="0" y="1"/>
                  </a:cubicBezTo>
                  <a:lnTo>
                    <a:pt x="0" y="1"/>
                  </a:lnTo>
                  <a:cubicBezTo>
                    <a:pt x="873" y="2689"/>
                    <a:pt x="4138" y="2689"/>
                    <a:pt x="4138" y="2689"/>
                  </a:cubicBezTo>
                  <a:lnTo>
                    <a:pt x="4138" y="1"/>
                  </a:ln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9"/>
            <p:cNvSpPr/>
            <p:nvPr/>
          </p:nvSpPr>
          <p:spPr>
            <a:xfrm>
              <a:off x="6314300" y="1701225"/>
              <a:ext cx="1065975" cy="359700"/>
            </a:xfrm>
            <a:custGeom>
              <a:avLst/>
              <a:gdLst/>
              <a:ahLst/>
              <a:cxnLst/>
              <a:rect l="l" t="t" r="r" b="b"/>
              <a:pathLst>
                <a:path w="42639" h="14388" extrusionOk="0">
                  <a:moveTo>
                    <a:pt x="594" y="0"/>
                  </a:moveTo>
                  <a:cubicBezTo>
                    <a:pt x="263" y="0"/>
                    <a:pt x="1" y="261"/>
                    <a:pt x="1" y="594"/>
                  </a:cubicBezTo>
                  <a:lnTo>
                    <a:pt x="1" y="13794"/>
                  </a:lnTo>
                  <a:cubicBezTo>
                    <a:pt x="1" y="14125"/>
                    <a:pt x="263" y="14387"/>
                    <a:pt x="594" y="14387"/>
                  </a:cubicBezTo>
                  <a:lnTo>
                    <a:pt x="42045" y="14387"/>
                  </a:lnTo>
                  <a:cubicBezTo>
                    <a:pt x="42359" y="14387"/>
                    <a:pt x="42639" y="14125"/>
                    <a:pt x="42639" y="13794"/>
                  </a:cubicBezTo>
                  <a:lnTo>
                    <a:pt x="42639" y="594"/>
                  </a:lnTo>
                  <a:cubicBezTo>
                    <a:pt x="42639" y="261"/>
                    <a:pt x="42359" y="0"/>
                    <a:pt x="4204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59"/>
          <p:cNvGrpSpPr/>
          <p:nvPr/>
        </p:nvGrpSpPr>
        <p:grpSpPr>
          <a:xfrm>
            <a:off x="7137373" y="3651428"/>
            <a:ext cx="1286632" cy="532709"/>
            <a:chOff x="6314300" y="2860125"/>
            <a:chExt cx="1065975" cy="441350"/>
          </a:xfrm>
        </p:grpSpPr>
        <p:sp>
          <p:nvSpPr>
            <p:cNvPr id="2021" name="Google Shape;2021;p59"/>
            <p:cNvSpPr/>
            <p:nvPr/>
          </p:nvSpPr>
          <p:spPr>
            <a:xfrm>
              <a:off x="6480175" y="3208050"/>
              <a:ext cx="67250" cy="93425"/>
            </a:xfrm>
            <a:custGeom>
              <a:avLst/>
              <a:gdLst/>
              <a:ahLst/>
              <a:cxnLst/>
              <a:rect l="l" t="t" r="r" b="b"/>
              <a:pathLst>
                <a:path w="2690" h="3737" extrusionOk="0">
                  <a:moveTo>
                    <a:pt x="1" y="0"/>
                  </a:moveTo>
                  <a:cubicBezTo>
                    <a:pt x="734" y="1134"/>
                    <a:pt x="734" y="2601"/>
                    <a:pt x="1" y="3737"/>
                  </a:cubicBezTo>
                  <a:cubicBezTo>
                    <a:pt x="2689" y="2880"/>
                    <a:pt x="2689" y="0"/>
                    <a:pt x="2689"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9"/>
            <p:cNvSpPr/>
            <p:nvPr/>
          </p:nvSpPr>
          <p:spPr>
            <a:xfrm>
              <a:off x="6314300" y="2860125"/>
              <a:ext cx="1065975" cy="359700"/>
            </a:xfrm>
            <a:custGeom>
              <a:avLst/>
              <a:gdLst/>
              <a:ahLst/>
              <a:cxnLst/>
              <a:rect l="l" t="t" r="r" b="b"/>
              <a:pathLst>
                <a:path w="42639" h="14388" extrusionOk="0">
                  <a:moveTo>
                    <a:pt x="7194" y="0"/>
                  </a:moveTo>
                  <a:cubicBezTo>
                    <a:pt x="3232" y="0"/>
                    <a:pt x="1" y="3213"/>
                    <a:pt x="1" y="7194"/>
                  </a:cubicBezTo>
                  <a:cubicBezTo>
                    <a:pt x="1" y="11158"/>
                    <a:pt x="3232" y="14388"/>
                    <a:pt x="7194" y="14388"/>
                  </a:cubicBezTo>
                  <a:lnTo>
                    <a:pt x="35445" y="14388"/>
                  </a:lnTo>
                  <a:cubicBezTo>
                    <a:pt x="39409" y="14388"/>
                    <a:pt x="42639" y="11158"/>
                    <a:pt x="42639" y="7194"/>
                  </a:cubicBezTo>
                  <a:cubicBezTo>
                    <a:pt x="42639" y="3213"/>
                    <a:pt x="39409" y="0"/>
                    <a:pt x="35445" y="0"/>
                  </a:cubicBezTo>
                  <a:close/>
                </a:path>
              </a:pathLst>
            </a:custGeom>
            <a:solidFill>
              <a:srgbClr val="8AA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59"/>
          <p:cNvGrpSpPr/>
          <p:nvPr/>
        </p:nvGrpSpPr>
        <p:grpSpPr>
          <a:xfrm>
            <a:off x="720002" y="530839"/>
            <a:ext cx="7703988" cy="324596"/>
            <a:chOff x="720002" y="530839"/>
            <a:chExt cx="7703988" cy="324596"/>
          </a:xfrm>
        </p:grpSpPr>
        <p:grpSp>
          <p:nvGrpSpPr>
            <p:cNvPr id="2024" name="Google Shape;2024;p59"/>
            <p:cNvGrpSpPr/>
            <p:nvPr/>
          </p:nvGrpSpPr>
          <p:grpSpPr>
            <a:xfrm>
              <a:off x="7526973" y="530839"/>
              <a:ext cx="332201" cy="324420"/>
              <a:chOff x="3380213" y="4209475"/>
              <a:chExt cx="403450" cy="394000"/>
            </a:xfrm>
          </p:grpSpPr>
          <p:sp>
            <p:nvSpPr>
              <p:cNvPr id="2025" name="Google Shape;2025;p5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5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59"/>
            <p:cNvGrpSpPr/>
            <p:nvPr/>
          </p:nvGrpSpPr>
          <p:grpSpPr>
            <a:xfrm>
              <a:off x="8054864" y="531011"/>
              <a:ext cx="369126" cy="324424"/>
              <a:chOff x="4467200" y="877100"/>
              <a:chExt cx="481825" cy="423475"/>
            </a:xfrm>
          </p:grpSpPr>
          <p:sp>
            <p:nvSpPr>
              <p:cNvPr id="2029" name="Google Shape;2029;p5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0" name="Google Shape;2030;p5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1" name="Google Shape;2031;p5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2" name="Google Shape;2032;p5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033" name="Google Shape;2033;p59"/>
          <p:cNvSpPr txBox="1"/>
          <p:nvPr/>
        </p:nvSpPr>
        <p:spPr>
          <a:xfrm>
            <a:off x="2646000" y="1432250"/>
            <a:ext cx="3852000" cy="62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Here’s an assortment of alternative resources whose style fits that of this template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60"/>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solidFill>
                  <a:schemeClr val="dk2"/>
                </a:solidFill>
                <a:latin typeface="Lexend Deca"/>
                <a:ea typeface="Lexend Deca"/>
                <a:cs typeface="Lexend Deca"/>
                <a:sym typeface="Lexend Deca"/>
              </a:rPr>
              <a:t>Photos</a:t>
            </a:r>
            <a:endParaRPr b="1">
              <a:solidFill>
                <a:schemeClr val="dk2"/>
              </a:solidFill>
              <a:latin typeface="Lexend Deca"/>
              <a:ea typeface="Lexend Deca"/>
              <a:cs typeface="Lexend Deca"/>
              <a:sym typeface="Lexend Deca"/>
            </a:endParaRPr>
          </a:p>
          <a:p>
            <a:pPr marL="457200" lvl="0" indent="-304800" algn="l" rtl="0">
              <a:spcBef>
                <a:spcPts val="0"/>
              </a:spcBef>
              <a:spcAft>
                <a:spcPts val="0"/>
              </a:spcAft>
              <a:buSzPts val="1200"/>
              <a:buChar char="●"/>
            </a:pPr>
            <a:r>
              <a:rPr lang="en" sz="1200">
                <a:solidFill>
                  <a:schemeClr val="hlink"/>
                </a:solidFill>
                <a:uFill>
                  <a:noFill/>
                </a:uFill>
                <a:hlinkClick r:id="rId3"/>
              </a:rPr>
              <a:t>Front view group of people texting on their mobile phones</a:t>
            </a:r>
            <a:endParaRPr sz="1200"/>
          </a:p>
          <a:p>
            <a:pPr marL="457200" lvl="0" indent="-304800" algn="l" rtl="0">
              <a:spcBef>
                <a:spcPts val="0"/>
              </a:spcBef>
              <a:spcAft>
                <a:spcPts val="0"/>
              </a:spcAft>
              <a:buSzPts val="1200"/>
              <a:buChar char="●"/>
            </a:pPr>
            <a:r>
              <a:rPr lang="en" sz="1200">
                <a:solidFill>
                  <a:schemeClr val="hlink"/>
                </a:solidFill>
                <a:uFill>
                  <a:noFill/>
                </a:uFill>
                <a:hlinkClick r:id="rId4"/>
              </a:rPr>
              <a:t>Group of young people holding their mobile phones</a:t>
            </a:r>
            <a:endParaRPr sz="1200"/>
          </a:p>
          <a:p>
            <a:pPr marL="457200" lvl="0" indent="-304800" algn="l" rtl="0">
              <a:spcBef>
                <a:spcPts val="0"/>
              </a:spcBef>
              <a:spcAft>
                <a:spcPts val="0"/>
              </a:spcAft>
              <a:buSzPts val="1200"/>
              <a:buChar char="●"/>
            </a:pPr>
            <a:r>
              <a:rPr lang="en" sz="1200">
                <a:solidFill>
                  <a:schemeClr val="hlink"/>
                </a:solidFill>
                <a:uFill>
                  <a:noFill/>
                </a:uFill>
                <a:hlinkClick r:id="rId5"/>
              </a:rPr>
              <a:t>African american woman texting someone her smartphone</a:t>
            </a:r>
            <a:endParaRPr sz="1200"/>
          </a:p>
          <a:p>
            <a:pPr marL="457200" lvl="0" indent="-304800" algn="l" rtl="0">
              <a:spcBef>
                <a:spcPts val="0"/>
              </a:spcBef>
              <a:spcAft>
                <a:spcPts val="0"/>
              </a:spcAft>
              <a:buSzPts val="1200"/>
              <a:buChar char="●"/>
            </a:pPr>
            <a:r>
              <a:rPr lang="en" sz="1200">
                <a:solidFill>
                  <a:schemeClr val="hlink"/>
                </a:solidFill>
                <a:uFill>
                  <a:noFill/>
                </a:uFill>
                <a:hlinkClick r:id="rId6"/>
              </a:rPr>
              <a:t>Group girl best friends posing together</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 b="1">
                <a:solidFill>
                  <a:schemeClr val="dk2"/>
                </a:solidFill>
                <a:latin typeface="Lexend Deca"/>
                <a:ea typeface="Lexend Deca"/>
                <a:cs typeface="Lexend Deca"/>
                <a:sym typeface="Lexend Deca"/>
              </a:rPr>
              <a:t>Vectors</a:t>
            </a:r>
            <a:endParaRPr sz="1200"/>
          </a:p>
          <a:p>
            <a:pPr marL="457200" lvl="0" indent="-304800" algn="l" rtl="0">
              <a:spcBef>
                <a:spcPts val="0"/>
              </a:spcBef>
              <a:spcAft>
                <a:spcPts val="0"/>
              </a:spcAft>
              <a:buSzPts val="1200"/>
              <a:buChar char="●"/>
            </a:pPr>
            <a:r>
              <a:rPr lang="en" sz="1200">
                <a:solidFill>
                  <a:schemeClr val="hlink"/>
                </a:solidFill>
                <a:uFill>
                  <a:noFill/>
                </a:uFill>
                <a:hlinkClick r:id="rId7"/>
              </a:rPr>
              <a:t>Flat emoticon reaction collection</a:t>
            </a:r>
            <a:endParaRPr sz="1200"/>
          </a:p>
          <a:p>
            <a:pPr marL="457200" lvl="0" indent="-304800" algn="l" rtl="0">
              <a:spcBef>
                <a:spcPts val="0"/>
              </a:spcBef>
              <a:spcAft>
                <a:spcPts val="0"/>
              </a:spcAft>
              <a:buSzPts val="1200"/>
              <a:buChar char="●"/>
            </a:pPr>
            <a:r>
              <a:rPr lang="en" sz="1200">
                <a:solidFill>
                  <a:schemeClr val="hlink"/>
                </a:solidFill>
                <a:uFill>
                  <a:noFill/>
                </a:uFill>
                <a:hlinkClick r:id="rId8"/>
              </a:rPr>
              <a:t>Tree leaves hand drawn pattern</a:t>
            </a:r>
            <a:endParaRPr sz="1200"/>
          </a:p>
          <a:p>
            <a:pPr marL="457200" lvl="0" indent="-304800" algn="l" rtl="0">
              <a:spcBef>
                <a:spcPts val="0"/>
              </a:spcBef>
              <a:spcAft>
                <a:spcPts val="0"/>
              </a:spcAft>
              <a:buSzPts val="1200"/>
              <a:buChar char="●"/>
            </a:pPr>
            <a:r>
              <a:rPr lang="en" sz="1200">
                <a:solidFill>
                  <a:schemeClr val="hlink"/>
                </a:solidFill>
                <a:uFill>
                  <a:noFill/>
                </a:uFill>
                <a:hlinkClick r:id="rId9"/>
              </a:rPr>
              <a:t>Set of different bubbles chat for messenger app</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r>
              <a:rPr lang="en" b="1">
                <a:solidFill>
                  <a:schemeClr val="dk2"/>
                </a:solidFill>
                <a:latin typeface="Lexend Deca"/>
                <a:ea typeface="Lexend Deca"/>
                <a:cs typeface="Lexend Deca"/>
                <a:sym typeface="Lexend Deca"/>
              </a:rPr>
              <a:t>Icons</a:t>
            </a:r>
            <a:endParaRPr sz="1200"/>
          </a:p>
          <a:p>
            <a:pPr marL="457200" lvl="0" indent="-304800" algn="l" rtl="0">
              <a:spcBef>
                <a:spcPts val="0"/>
              </a:spcBef>
              <a:spcAft>
                <a:spcPts val="0"/>
              </a:spcAft>
              <a:buSzPts val="1200"/>
              <a:buChar char="●"/>
            </a:pPr>
            <a:r>
              <a:rPr lang="en" sz="1200">
                <a:solidFill>
                  <a:schemeClr val="hlink"/>
                </a:solidFill>
                <a:uFill>
                  <a:noFill/>
                </a:uFill>
                <a:hlinkClick r:id="rId10"/>
              </a:rPr>
              <a:t>Chat Icon Pack</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
        <p:nvSpPr>
          <p:cNvPr id="2039" name="Google Shape;2039;p6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Resources</a:t>
            </a:r>
            <a:endParaRPr>
              <a:solidFill>
                <a:schemeClr val="lt1"/>
              </a:solidFill>
            </a:endParaRPr>
          </a:p>
        </p:txBody>
      </p:sp>
      <p:grpSp>
        <p:nvGrpSpPr>
          <p:cNvPr id="2040" name="Google Shape;2040;p60"/>
          <p:cNvGrpSpPr/>
          <p:nvPr/>
        </p:nvGrpSpPr>
        <p:grpSpPr>
          <a:xfrm>
            <a:off x="720002" y="530839"/>
            <a:ext cx="7703988" cy="324596"/>
            <a:chOff x="720002" y="530839"/>
            <a:chExt cx="7703988" cy="324596"/>
          </a:xfrm>
        </p:grpSpPr>
        <p:grpSp>
          <p:nvGrpSpPr>
            <p:cNvPr id="2041" name="Google Shape;2041;p60"/>
            <p:cNvGrpSpPr/>
            <p:nvPr/>
          </p:nvGrpSpPr>
          <p:grpSpPr>
            <a:xfrm>
              <a:off x="7526973" y="530839"/>
              <a:ext cx="332201" cy="324420"/>
              <a:chOff x="3380213" y="4209475"/>
              <a:chExt cx="403450" cy="394000"/>
            </a:xfrm>
          </p:grpSpPr>
          <p:sp>
            <p:nvSpPr>
              <p:cNvPr id="2042" name="Google Shape;2042;p6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4" name="Google Shape;2044;p6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5" name="Google Shape;2045;p60"/>
            <p:cNvGrpSpPr/>
            <p:nvPr/>
          </p:nvGrpSpPr>
          <p:grpSpPr>
            <a:xfrm>
              <a:off x="8054864" y="531011"/>
              <a:ext cx="369126" cy="324424"/>
              <a:chOff x="4467200" y="877100"/>
              <a:chExt cx="481825" cy="423475"/>
            </a:xfrm>
          </p:grpSpPr>
          <p:sp>
            <p:nvSpPr>
              <p:cNvPr id="2046" name="Google Shape;2046;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7" name="Google Shape;2047;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8" name="Google Shape;2048;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9" name="Google Shape;2049;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53"/>
        <p:cNvGrpSpPr/>
        <p:nvPr/>
      </p:nvGrpSpPr>
      <p:grpSpPr>
        <a:xfrm>
          <a:off x="0" y="0"/>
          <a:ext cx="0" cy="0"/>
          <a:chOff x="0" y="0"/>
          <a:chExt cx="0" cy="0"/>
        </a:xfrm>
      </p:grpSpPr>
      <p:sp>
        <p:nvSpPr>
          <p:cNvPr id="2054" name="Google Shape;2054;p6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055" name="Google Shape;2055;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056" name="Google Shape;2056;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60"/>
        <p:cNvGrpSpPr/>
        <p:nvPr/>
      </p:nvGrpSpPr>
      <p:grpSpPr>
        <a:xfrm>
          <a:off x="0" y="0"/>
          <a:ext cx="0" cy="0"/>
          <a:chOff x="0" y="0"/>
          <a:chExt cx="0" cy="0"/>
        </a:xfrm>
      </p:grpSpPr>
      <p:sp>
        <p:nvSpPr>
          <p:cNvPr id="2061" name="Google Shape;2061;p6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062" name="Google Shape;2062;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063" name="Google Shape;2063;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67"/>
        <p:cNvGrpSpPr/>
        <p:nvPr/>
      </p:nvGrpSpPr>
      <p:grpSpPr>
        <a:xfrm>
          <a:off x="0" y="0"/>
          <a:ext cx="0" cy="0"/>
          <a:chOff x="0" y="0"/>
          <a:chExt cx="0" cy="0"/>
        </a:xfrm>
      </p:grpSpPr>
      <p:sp>
        <p:nvSpPr>
          <p:cNvPr id="2068" name="Google Shape;2068;p6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069" name="Google Shape;2069;p6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Lexend Deca</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https://fonts.google.com/specimen/Lexend+Deca</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Work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https://fonts.google.com/specimen/Work+Sans</a:t>
            </a:r>
            <a:r>
              <a:rPr lang="en" sz="1100">
                <a:solidFill>
                  <a:schemeClr val="lt1"/>
                </a:solidFill>
              </a:rPr>
              <a:t>)</a:t>
            </a:r>
            <a:endParaRPr sz="1100">
              <a:solidFill>
                <a:schemeClr val="lt1"/>
              </a:solidFill>
            </a:endParaRPr>
          </a:p>
        </p:txBody>
      </p:sp>
      <p:sp>
        <p:nvSpPr>
          <p:cNvPr id="2070" name="Google Shape;2070;p63"/>
          <p:cNvSpPr/>
          <p:nvPr/>
        </p:nvSpPr>
        <p:spPr>
          <a:xfrm>
            <a:off x="2603313"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4726952" y="2988225"/>
            <a:ext cx="791400" cy="754200"/>
          </a:xfrm>
          <a:prstGeom prst="roundRect">
            <a:avLst>
              <a:gd name="adj" fmla="val 16667"/>
            </a:avLst>
          </a:prstGeom>
          <a:solidFill>
            <a:srgbClr val="E6E6E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2074" name="Google Shape;2074;p63"/>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2075" name="Google Shape;2075;p63"/>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#e6e6e6</a:t>
            </a:r>
            <a:endParaRPr sz="1000">
              <a:solidFill>
                <a:schemeClr val="dk1"/>
              </a:solidFill>
            </a:endParaRPr>
          </a:p>
        </p:txBody>
      </p:sp>
      <p:sp>
        <p:nvSpPr>
          <p:cNvPr id="2076" name="Google Shape;2076;p63"/>
          <p:cNvSpPr/>
          <p:nvPr/>
        </p:nvSpPr>
        <p:spPr>
          <a:xfrm>
            <a:off x="5788788" y="2988225"/>
            <a:ext cx="791400" cy="754200"/>
          </a:xfrm>
          <a:prstGeom prst="roundRect">
            <a:avLst>
              <a:gd name="adj" fmla="val 16667"/>
            </a:avLst>
          </a:prstGeom>
          <a:solidFill>
            <a:srgbClr val="1427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#14279b</a:t>
            </a:r>
            <a:endParaRPr sz="1000">
              <a:solidFill>
                <a:srgbClr val="FFFFFF"/>
              </a:solidFill>
            </a:endParaRPr>
          </a:p>
        </p:txBody>
      </p:sp>
      <p:sp>
        <p:nvSpPr>
          <p:cNvPr id="2078" name="Google Shape;2078;p63"/>
          <p:cNvSpPr/>
          <p:nvPr/>
        </p:nvSpPr>
        <p:spPr>
          <a:xfrm>
            <a:off x="3134225" y="3919325"/>
            <a:ext cx="791400" cy="754200"/>
          </a:xfrm>
          <a:prstGeom prst="roundRect">
            <a:avLst>
              <a:gd name="adj" fmla="val 16667"/>
            </a:avLst>
          </a:prstGeom>
          <a:solidFill>
            <a:srgbClr val="3D56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4196045" y="3919325"/>
            <a:ext cx="791400" cy="754200"/>
          </a:xfrm>
          <a:prstGeom prst="roundRect">
            <a:avLst>
              <a:gd name="adj" fmla="val 16667"/>
            </a:avLst>
          </a:prstGeom>
          <a:solidFill>
            <a:srgbClr val="5C7A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5257864" y="3919325"/>
            <a:ext cx="791400" cy="754200"/>
          </a:xfrm>
          <a:prstGeom prst="roundRect">
            <a:avLst>
              <a:gd name="adj" fmla="val 16667"/>
            </a:avLst>
          </a:prstGeom>
          <a:solidFill>
            <a:srgbClr val="8AA4F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txBox="1"/>
          <p:nvPr/>
        </p:nvSpPr>
        <p:spPr>
          <a:xfrm>
            <a:off x="31342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#3d56b2</a:t>
            </a:r>
            <a:endParaRPr sz="1000">
              <a:solidFill>
                <a:srgbClr val="FFFFFF"/>
              </a:solidFill>
            </a:endParaRPr>
          </a:p>
        </p:txBody>
      </p:sp>
      <p:sp>
        <p:nvSpPr>
          <p:cNvPr id="2082" name="Google Shape;2082;p63"/>
          <p:cNvSpPr txBox="1"/>
          <p:nvPr/>
        </p:nvSpPr>
        <p:spPr>
          <a:xfrm>
            <a:off x="41960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#5c7aea</a:t>
            </a:r>
            <a:endParaRPr sz="1000">
              <a:solidFill>
                <a:srgbClr val="FFFFFF"/>
              </a:solidFill>
            </a:endParaRPr>
          </a:p>
        </p:txBody>
      </p:sp>
      <p:sp>
        <p:nvSpPr>
          <p:cNvPr id="2083" name="Google Shape;2083;p63"/>
          <p:cNvSpPr txBox="1"/>
          <p:nvPr/>
        </p:nvSpPr>
        <p:spPr>
          <a:xfrm>
            <a:off x="52578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#8aa4f9</a:t>
            </a:r>
            <a:endParaRPr sz="1000">
              <a:solidFill>
                <a:srgbClr val="FFFFFF"/>
              </a:solidFill>
            </a:endParaRPr>
          </a:p>
        </p:txBody>
      </p:sp>
      <p:sp>
        <p:nvSpPr>
          <p:cNvPr id="2084" name="Google Shape;2084;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88"/>
        <p:cNvGrpSpPr/>
        <p:nvPr/>
      </p:nvGrpSpPr>
      <p:grpSpPr>
        <a:xfrm>
          <a:off x="0" y="0"/>
          <a:ext cx="0" cy="0"/>
          <a:chOff x="0" y="0"/>
          <a:chExt cx="0" cy="0"/>
        </a:xfrm>
      </p:grpSpPr>
      <p:sp>
        <p:nvSpPr>
          <p:cNvPr id="2089" name="Google Shape;2089;p6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090" name="Google Shape;2090;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091" name="Google Shape;2091;p6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092" name="Google Shape;2092;p6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93" name="Google Shape;2093;p6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94" name="Google Shape;2094;p6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95" name="Google Shape;2095;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096" name="Google Shape;2096;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097" name="Google Shape;2097;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098" name="Google Shape;2098;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099" name="Google Shape;2099;p6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100" name="Google Shape;2100;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04"/>
        <p:cNvGrpSpPr/>
        <p:nvPr/>
      </p:nvGrpSpPr>
      <p:grpSpPr>
        <a:xfrm>
          <a:off x="0" y="0"/>
          <a:ext cx="0" cy="0"/>
          <a:chOff x="0" y="0"/>
          <a:chExt cx="0" cy="0"/>
        </a:xfrm>
      </p:grpSpPr>
      <p:grpSp>
        <p:nvGrpSpPr>
          <p:cNvPr id="2105" name="Google Shape;2105;p65"/>
          <p:cNvGrpSpPr/>
          <p:nvPr/>
        </p:nvGrpSpPr>
        <p:grpSpPr>
          <a:xfrm>
            <a:off x="5082708" y="3095784"/>
            <a:ext cx="442841" cy="514271"/>
            <a:chOff x="4727025" y="1332775"/>
            <a:chExt cx="59900" cy="69625"/>
          </a:xfrm>
        </p:grpSpPr>
        <p:sp>
          <p:nvSpPr>
            <p:cNvPr id="2106" name="Google Shape;2106;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5"/>
          <p:cNvGrpSpPr/>
          <p:nvPr/>
        </p:nvGrpSpPr>
        <p:grpSpPr>
          <a:xfrm>
            <a:off x="5758025" y="2343272"/>
            <a:ext cx="500909" cy="500899"/>
            <a:chOff x="4820425" y="1329900"/>
            <a:chExt cx="70175" cy="70350"/>
          </a:xfrm>
        </p:grpSpPr>
        <p:sp>
          <p:nvSpPr>
            <p:cNvPr id="2109" name="Google Shape;2109;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3" name="Google Shape;2113;p65"/>
          <p:cNvGrpSpPr/>
          <p:nvPr/>
        </p:nvGrpSpPr>
        <p:grpSpPr>
          <a:xfrm>
            <a:off x="6410648" y="2355062"/>
            <a:ext cx="538135" cy="493119"/>
            <a:chOff x="4903200" y="1331525"/>
            <a:chExt cx="73575" cy="67425"/>
          </a:xfrm>
        </p:grpSpPr>
        <p:sp>
          <p:nvSpPr>
            <p:cNvPr id="2114" name="Google Shape;2114;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15" name="Google Shape;2115;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65"/>
          <p:cNvGrpSpPr/>
          <p:nvPr/>
        </p:nvGrpSpPr>
        <p:grpSpPr>
          <a:xfrm>
            <a:off x="5670599" y="3097040"/>
            <a:ext cx="544563" cy="511895"/>
            <a:chOff x="4815575" y="1416800"/>
            <a:chExt cx="73750" cy="71400"/>
          </a:xfrm>
        </p:grpSpPr>
        <p:sp>
          <p:nvSpPr>
            <p:cNvPr id="2117" name="Google Shape;2117;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5"/>
          <p:cNvGrpSpPr/>
          <p:nvPr/>
        </p:nvGrpSpPr>
        <p:grpSpPr>
          <a:xfrm>
            <a:off x="6367224" y="3096746"/>
            <a:ext cx="602914" cy="512477"/>
            <a:chOff x="4902475" y="1418875"/>
            <a:chExt cx="74500" cy="63775"/>
          </a:xfrm>
        </p:grpSpPr>
        <p:sp>
          <p:nvSpPr>
            <p:cNvPr id="2121" name="Google Shape;2121;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65"/>
          <p:cNvGrpSpPr/>
          <p:nvPr/>
        </p:nvGrpSpPr>
        <p:grpSpPr>
          <a:xfrm>
            <a:off x="5783096" y="3835985"/>
            <a:ext cx="515391" cy="525699"/>
            <a:chOff x="4818100" y="1507675"/>
            <a:chExt cx="71225" cy="71625"/>
          </a:xfrm>
        </p:grpSpPr>
        <p:sp>
          <p:nvSpPr>
            <p:cNvPr id="2124" name="Google Shape;2124;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65"/>
          <p:cNvGrpSpPr/>
          <p:nvPr/>
        </p:nvGrpSpPr>
        <p:grpSpPr>
          <a:xfrm>
            <a:off x="5121199" y="3857517"/>
            <a:ext cx="522956" cy="489869"/>
            <a:chOff x="4721450" y="1509475"/>
            <a:chExt cx="79350" cy="74325"/>
          </a:xfrm>
        </p:grpSpPr>
        <p:sp>
          <p:nvSpPr>
            <p:cNvPr id="2129" name="Google Shape;2129;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3" name="Google Shape;2133;p65"/>
          <p:cNvGrpSpPr/>
          <p:nvPr/>
        </p:nvGrpSpPr>
        <p:grpSpPr>
          <a:xfrm>
            <a:off x="6444441" y="3837269"/>
            <a:ext cx="525704" cy="535436"/>
            <a:chOff x="4906800" y="1507500"/>
            <a:chExt cx="70350" cy="71075"/>
          </a:xfrm>
        </p:grpSpPr>
        <p:sp>
          <p:nvSpPr>
            <p:cNvPr id="2134" name="Google Shape;2134;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65"/>
          <p:cNvGrpSpPr/>
          <p:nvPr/>
        </p:nvGrpSpPr>
        <p:grpSpPr>
          <a:xfrm>
            <a:off x="4477263" y="2343250"/>
            <a:ext cx="508054" cy="508095"/>
            <a:chOff x="3736598" y="2170606"/>
            <a:chExt cx="404889" cy="404889"/>
          </a:xfrm>
        </p:grpSpPr>
        <p:sp>
          <p:nvSpPr>
            <p:cNvPr id="2140" name="Google Shape;2140;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65"/>
          <p:cNvGrpSpPr/>
          <p:nvPr/>
        </p:nvGrpSpPr>
        <p:grpSpPr>
          <a:xfrm>
            <a:off x="3765303" y="2343345"/>
            <a:ext cx="575790" cy="507904"/>
            <a:chOff x="3161917" y="2170682"/>
            <a:chExt cx="458870" cy="404737"/>
          </a:xfrm>
        </p:grpSpPr>
        <p:sp>
          <p:nvSpPr>
            <p:cNvPr id="2145" name="Google Shape;2145;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146" name="Google Shape;2146;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8" name="Google Shape;2148;p65"/>
          <p:cNvGrpSpPr/>
          <p:nvPr/>
        </p:nvGrpSpPr>
        <p:grpSpPr>
          <a:xfrm>
            <a:off x="3792833" y="3103717"/>
            <a:ext cx="520730" cy="498567"/>
            <a:chOff x="3179914" y="2889488"/>
            <a:chExt cx="422876" cy="404911"/>
          </a:xfrm>
        </p:grpSpPr>
        <p:sp>
          <p:nvSpPr>
            <p:cNvPr id="2149" name="Google Shape;2149;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65"/>
          <p:cNvGrpSpPr/>
          <p:nvPr/>
        </p:nvGrpSpPr>
        <p:grpSpPr>
          <a:xfrm>
            <a:off x="4421513" y="3103677"/>
            <a:ext cx="516145" cy="498648"/>
            <a:chOff x="3729467" y="2889422"/>
            <a:chExt cx="419153" cy="404977"/>
          </a:xfrm>
        </p:grpSpPr>
        <p:sp>
          <p:nvSpPr>
            <p:cNvPr id="2156" name="Google Shape;2156;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3" name="Google Shape;2163;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7" name="Google Shape;2167;p65"/>
          <p:cNvGrpSpPr/>
          <p:nvPr/>
        </p:nvGrpSpPr>
        <p:grpSpPr>
          <a:xfrm>
            <a:off x="7141841" y="2550562"/>
            <a:ext cx="166473" cy="141497"/>
            <a:chOff x="4660325" y="1866850"/>
            <a:chExt cx="68350" cy="58100"/>
          </a:xfrm>
        </p:grpSpPr>
        <p:sp>
          <p:nvSpPr>
            <p:cNvPr id="2168" name="Google Shape;2168;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65"/>
          <p:cNvGrpSpPr/>
          <p:nvPr/>
        </p:nvGrpSpPr>
        <p:grpSpPr>
          <a:xfrm>
            <a:off x="7451186" y="2576286"/>
            <a:ext cx="162515" cy="90049"/>
            <a:chOff x="4791775" y="1877500"/>
            <a:chExt cx="66725" cy="36975"/>
          </a:xfrm>
        </p:grpSpPr>
        <p:sp>
          <p:nvSpPr>
            <p:cNvPr id="2171" name="Google Shape;2171;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5"/>
          <p:cNvGrpSpPr/>
          <p:nvPr/>
        </p:nvGrpSpPr>
        <p:grpSpPr>
          <a:xfrm>
            <a:off x="7772899" y="2576286"/>
            <a:ext cx="144979" cy="90049"/>
            <a:chOff x="4923925" y="1877500"/>
            <a:chExt cx="59525" cy="36975"/>
          </a:xfrm>
        </p:grpSpPr>
        <p:sp>
          <p:nvSpPr>
            <p:cNvPr id="2174" name="Google Shape;2174;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65"/>
          <p:cNvGrpSpPr/>
          <p:nvPr/>
        </p:nvGrpSpPr>
        <p:grpSpPr>
          <a:xfrm>
            <a:off x="8067390" y="2558477"/>
            <a:ext cx="141447" cy="125667"/>
            <a:chOff x="5058450" y="1870100"/>
            <a:chExt cx="58075" cy="51600"/>
          </a:xfrm>
        </p:grpSpPr>
        <p:sp>
          <p:nvSpPr>
            <p:cNvPr id="2177" name="Google Shape;2177;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65"/>
          <p:cNvGrpSpPr/>
          <p:nvPr/>
        </p:nvGrpSpPr>
        <p:grpSpPr>
          <a:xfrm>
            <a:off x="7481905" y="2980885"/>
            <a:ext cx="101077" cy="107645"/>
            <a:chOff x="4811425" y="2065025"/>
            <a:chExt cx="41500" cy="44200"/>
          </a:xfrm>
        </p:grpSpPr>
        <p:sp>
          <p:nvSpPr>
            <p:cNvPr id="2180" name="Google Shape;2180;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65"/>
          <p:cNvGrpSpPr/>
          <p:nvPr/>
        </p:nvGrpSpPr>
        <p:grpSpPr>
          <a:xfrm>
            <a:off x="7774342" y="2981098"/>
            <a:ext cx="120867" cy="107218"/>
            <a:chOff x="4929875" y="2065025"/>
            <a:chExt cx="49625" cy="44025"/>
          </a:xfrm>
        </p:grpSpPr>
        <p:sp>
          <p:nvSpPr>
            <p:cNvPr id="2183" name="Google Shape;2183;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65"/>
          <p:cNvGrpSpPr/>
          <p:nvPr/>
        </p:nvGrpSpPr>
        <p:grpSpPr>
          <a:xfrm>
            <a:off x="8103011" y="2984112"/>
            <a:ext cx="70206" cy="101191"/>
            <a:chOff x="5083925" y="2066350"/>
            <a:chExt cx="28825" cy="41550"/>
          </a:xfrm>
        </p:grpSpPr>
        <p:sp>
          <p:nvSpPr>
            <p:cNvPr id="2186" name="Google Shape;2186;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65"/>
          <p:cNvGrpSpPr/>
          <p:nvPr/>
        </p:nvGrpSpPr>
        <p:grpSpPr>
          <a:xfrm>
            <a:off x="7134565" y="2999759"/>
            <a:ext cx="181026" cy="69896"/>
            <a:chOff x="4659775" y="2072775"/>
            <a:chExt cx="74325" cy="28700"/>
          </a:xfrm>
        </p:grpSpPr>
        <p:sp>
          <p:nvSpPr>
            <p:cNvPr id="2189" name="Google Shape;2189;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65"/>
          <p:cNvGrpSpPr/>
          <p:nvPr/>
        </p:nvGrpSpPr>
        <p:grpSpPr>
          <a:xfrm>
            <a:off x="8054421" y="2790324"/>
            <a:ext cx="167387" cy="89197"/>
            <a:chOff x="4662475" y="1976500"/>
            <a:chExt cx="68725" cy="36625"/>
          </a:xfrm>
        </p:grpSpPr>
        <p:sp>
          <p:nvSpPr>
            <p:cNvPr id="2193" name="Google Shape;2193;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65"/>
          <p:cNvGrpSpPr/>
          <p:nvPr/>
        </p:nvGrpSpPr>
        <p:grpSpPr>
          <a:xfrm>
            <a:off x="7751326" y="2793764"/>
            <a:ext cx="166899" cy="82317"/>
            <a:chOff x="4920150" y="1977875"/>
            <a:chExt cx="68525" cy="33800"/>
          </a:xfrm>
        </p:grpSpPr>
        <p:sp>
          <p:nvSpPr>
            <p:cNvPr id="2197" name="Google Shape;2197;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65"/>
          <p:cNvGrpSpPr/>
          <p:nvPr/>
        </p:nvGrpSpPr>
        <p:grpSpPr>
          <a:xfrm>
            <a:off x="7162483" y="3197682"/>
            <a:ext cx="125190" cy="127859"/>
            <a:chOff x="4676550" y="2160575"/>
            <a:chExt cx="51400" cy="52500"/>
          </a:xfrm>
        </p:grpSpPr>
        <p:sp>
          <p:nvSpPr>
            <p:cNvPr id="2201" name="Google Shape;2201;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65"/>
          <p:cNvGrpSpPr/>
          <p:nvPr/>
        </p:nvGrpSpPr>
        <p:grpSpPr>
          <a:xfrm>
            <a:off x="7459741" y="3204714"/>
            <a:ext cx="145405" cy="113794"/>
            <a:chOff x="4768325" y="2163475"/>
            <a:chExt cx="59700" cy="46725"/>
          </a:xfrm>
        </p:grpSpPr>
        <p:sp>
          <p:nvSpPr>
            <p:cNvPr id="2205" name="Google Shape;2205;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3" name="Google Shape;2213;p65"/>
          <p:cNvGrpSpPr/>
          <p:nvPr/>
        </p:nvGrpSpPr>
        <p:grpSpPr>
          <a:xfrm>
            <a:off x="7476059" y="3459808"/>
            <a:ext cx="112768" cy="106853"/>
            <a:chOff x="4768575" y="2253950"/>
            <a:chExt cx="46300" cy="43875"/>
          </a:xfrm>
        </p:grpSpPr>
        <p:sp>
          <p:nvSpPr>
            <p:cNvPr id="2214" name="Google Shape;2214;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65"/>
          <p:cNvGrpSpPr/>
          <p:nvPr/>
        </p:nvGrpSpPr>
        <p:grpSpPr>
          <a:xfrm>
            <a:off x="7775682" y="3948834"/>
            <a:ext cx="118187" cy="146246"/>
            <a:chOff x="4960900" y="2433225"/>
            <a:chExt cx="48525" cy="60050"/>
          </a:xfrm>
        </p:grpSpPr>
        <p:sp>
          <p:nvSpPr>
            <p:cNvPr id="2217" name="Google Shape;2217;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65"/>
          <p:cNvGrpSpPr/>
          <p:nvPr/>
        </p:nvGrpSpPr>
        <p:grpSpPr>
          <a:xfrm>
            <a:off x="7464247" y="4212895"/>
            <a:ext cx="136394" cy="143810"/>
            <a:chOff x="4854075" y="2527625"/>
            <a:chExt cx="56000" cy="59050"/>
          </a:xfrm>
        </p:grpSpPr>
        <p:sp>
          <p:nvSpPr>
            <p:cNvPr id="2220" name="Google Shape;2220;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65"/>
          <p:cNvGrpSpPr/>
          <p:nvPr/>
        </p:nvGrpSpPr>
        <p:grpSpPr>
          <a:xfrm>
            <a:off x="8088458" y="3676639"/>
            <a:ext cx="99312" cy="160797"/>
            <a:chOff x="5059700" y="2334775"/>
            <a:chExt cx="40775" cy="66025"/>
          </a:xfrm>
        </p:grpSpPr>
        <p:sp>
          <p:nvSpPr>
            <p:cNvPr id="2226" name="Google Shape;2226;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65"/>
          <p:cNvGrpSpPr/>
          <p:nvPr/>
        </p:nvGrpSpPr>
        <p:grpSpPr>
          <a:xfrm>
            <a:off x="8045622" y="3941771"/>
            <a:ext cx="184984" cy="160371"/>
            <a:chOff x="5037700" y="2430325"/>
            <a:chExt cx="75950" cy="65850"/>
          </a:xfrm>
        </p:grpSpPr>
        <p:sp>
          <p:nvSpPr>
            <p:cNvPr id="2236" name="Google Shape;2236;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65"/>
          <p:cNvGrpSpPr/>
          <p:nvPr/>
        </p:nvGrpSpPr>
        <p:grpSpPr>
          <a:xfrm>
            <a:off x="7465128" y="3708223"/>
            <a:ext cx="173014" cy="97629"/>
            <a:chOff x="4756975" y="2341800"/>
            <a:chExt cx="91975" cy="51925"/>
          </a:xfrm>
        </p:grpSpPr>
        <p:sp>
          <p:nvSpPr>
            <p:cNvPr id="2239" name="Google Shape;2239;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5"/>
          <p:cNvGrpSpPr/>
          <p:nvPr/>
        </p:nvGrpSpPr>
        <p:grpSpPr>
          <a:xfrm>
            <a:off x="7732065" y="4196920"/>
            <a:ext cx="212497" cy="175761"/>
            <a:chOff x="4943575" y="2516350"/>
            <a:chExt cx="98675" cy="81700"/>
          </a:xfrm>
        </p:grpSpPr>
        <p:sp>
          <p:nvSpPr>
            <p:cNvPr id="2260" name="Google Shape;2260;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65"/>
          <p:cNvGrpSpPr/>
          <p:nvPr/>
        </p:nvGrpSpPr>
        <p:grpSpPr>
          <a:xfrm>
            <a:off x="1990126" y="3423163"/>
            <a:ext cx="965351" cy="134611"/>
            <a:chOff x="4411970" y="2962952"/>
            <a:chExt cx="706544" cy="104212"/>
          </a:xfrm>
        </p:grpSpPr>
        <p:sp>
          <p:nvSpPr>
            <p:cNvPr id="2339" name="Google Shape;2339;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65"/>
          <p:cNvGrpSpPr/>
          <p:nvPr/>
        </p:nvGrpSpPr>
        <p:grpSpPr>
          <a:xfrm>
            <a:off x="1990126" y="3012077"/>
            <a:ext cx="960158" cy="289172"/>
            <a:chOff x="4411970" y="2726085"/>
            <a:chExt cx="643107" cy="193659"/>
          </a:xfrm>
        </p:grpSpPr>
        <p:sp>
          <p:nvSpPr>
            <p:cNvPr id="2344" name="Google Shape;2344;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65"/>
          <p:cNvGrpSpPr/>
          <p:nvPr/>
        </p:nvGrpSpPr>
        <p:grpSpPr>
          <a:xfrm>
            <a:off x="993018" y="3278187"/>
            <a:ext cx="833173" cy="259209"/>
            <a:chOff x="4411970" y="4340222"/>
            <a:chExt cx="779467" cy="242683"/>
          </a:xfrm>
        </p:grpSpPr>
        <p:sp>
          <p:nvSpPr>
            <p:cNvPr id="2348" name="Google Shape;2348;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65"/>
          <p:cNvGrpSpPr/>
          <p:nvPr/>
        </p:nvGrpSpPr>
        <p:grpSpPr>
          <a:xfrm>
            <a:off x="1990126" y="2673933"/>
            <a:ext cx="965160" cy="216230"/>
            <a:chOff x="4411970" y="2468674"/>
            <a:chExt cx="747317" cy="167425"/>
          </a:xfrm>
        </p:grpSpPr>
        <p:sp>
          <p:nvSpPr>
            <p:cNvPr id="2352" name="Google Shape;2352;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988873" y="2578650"/>
            <a:ext cx="810451" cy="319148"/>
            <a:chOff x="4411970" y="3686602"/>
            <a:chExt cx="797845" cy="314215"/>
          </a:xfrm>
        </p:grpSpPr>
        <p:sp>
          <p:nvSpPr>
            <p:cNvPr id="2355" name="Google Shape;2355;p6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0" name="Google Shape;2360;p6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1" name="Google Shape;2361;p65"/>
          <p:cNvGrpSpPr/>
          <p:nvPr/>
        </p:nvGrpSpPr>
        <p:grpSpPr>
          <a:xfrm>
            <a:off x="988970" y="2333174"/>
            <a:ext cx="1970333" cy="208784"/>
            <a:chOff x="6336019" y="3733725"/>
            <a:chExt cx="2566206" cy="351310"/>
          </a:xfrm>
        </p:grpSpPr>
        <p:sp>
          <p:nvSpPr>
            <p:cNvPr id="2362" name="Google Shape;2362;p6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1990126" y="3940729"/>
            <a:ext cx="946551" cy="153200"/>
            <a:chOff x="4404545" y="3301592"/>
            <a:chExt cx="782403" cy="129272"/>
          </a:xfrm>
        </p:grpSpPr>
        <p:sp>
          <p:nvSpPr>
            <p:cNvPr id="2367" name="Google Shape;2367;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65"/>
          <p:cNvGrpSpPr/>
          <p:nvPr/>
        </p:nvGrpSpPr>
        <p:grpSpPr>
          <a:xfrm>
            <a:off x="1990126" y="3679688"/>
            <a:ext cx="962257" cy="139127"/>
            <a:chOff x="4411970" y="3131459"/>
            <a:chExt cx="710520" cy="117397"/>
          </a:xfrm>
        </p:grpSpPr>
        <p:sp>
          <p:nvSpPr>
            <p:cNvPr id="2370" name="Google Shape;2370;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6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65"/>
          <p:cNvGrpSpPr/>
          <p:nvPr/>
        </p:nvGrpSpPr>
        <p:grpSpPr>
          <a:xfrm>
            <a:off x="990271" y="3614482"/>
            <a:ext cx="823838" cy="458988"/>
            <a:chOff x="4411970" y="1801825"/>
            <a:chExt cx="734586" cy="409262"/>
          </a:xfrm>
        </p:grpSpPr>
        <p:sp>
          <p:nvSpPr>
            <p:cNvPr id="2374" name="Google Shape;2374;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5"/>
          <p:cNvGrpSpPr/>
          <p:nvPr/>
        </p:nvGrpSpPr>
        <p:grpSpPr>
          <a:xfrm>
            <a:off x="990271" y="4162908"/>
            <a:ext cx="856348" cy="212039"/>
            <a:chOff x="4411970" y="2233974"/>
            <a:chExt cx="763574" cy="189068"/>
          </a:xfrm>
        </p:grpSpPr>
        <p:sp>
          <p:nvSpPr>
            <p:cNvPr id="2377" name="Google Shape;2377;p6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65"/>
          <p:cNvGrpSpPr/>
          <p:nvPr/>
        </p:nvGrpSpPr>
        <p:grpSpPr>
          <a:xfrm>
            <a:off x="3100467" y="2338244"/>
            <a:ext cx="511602" cy="511602"/>
            <a:chOff x="5681300" y="2527788"/>
            <a:chExt cx="805800" cy="805800"/>
          </a:xfrm>
        </p:grpSpPr>
        <p:sp>
          <p:nvSpPr>
            <p:cNvPr id="2380" name="Google Shape;2380;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65"/>
          <p:cNvGrpSpPr/>
          <p:nvPr/>
        </p:nvGrpSpPr>
        <p:grpSpPr>
          <a:xfrm>
            <a:off x="3097662" y="3104827"/>
            <a:ext cx="513021" cy="512935"/>
            <a:chOff x="4049800" y="640400"/>
            <a:chExt cx="858900" cy="858900"/>
          </a:xfrm>
        </p:grpSpPr>
        <p:sp>
          <p:nvSpPr>
            <p:cNvPr id="2383" name="Google Shape;2383;p6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5" name="Google Shape;2385;p65"/>
          <p:cNvGrpSpPr/>
          <p:nvPr/>
        </p:nvGrpSpPr>
        <p:grpSpPr>
          <a:xfrm>
            <a:off x="3014861" y="3756719"/>
            <a:ext cx="686489" cy="686585"/>
            <a:chOff x="5080188" y="927900"/>
            <a:chExt cx="961200" cy="961200"/>
          </a:xfrm>
        </p:grpSpPr>
        <p:sp>
          <p:nvSpPr>
            <p:cNvPr id="2386" name="Google Shape;2386;p6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65"/>
          <p:cNvGrpSpPr/>
          <p:nvPr/>
        </p:nvGrpSpPr>
        <p:grpSpPr>
          <a:xfrm>
            <a:off x="3798012" y="3849448"/>
            <a:ext cx="510373" cy="510937"/>
            <a:chOff x="7508249" y="1522825"/>
            <a:chExt cx="1326332" cy="1322987"/>
          </a:xfrm>
        </p:grpSpPr>
        <p:sp>
          <p:nvSpPr>
            <p:cNvPr id="2395" name="Google Shape;2395;p6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65"/>
          <p:cNvGrpSpPr/>
          <p:nvPr/>
        </p:nvGrpSpPr>
        <p:grpSpPr>
          <a:xfrm>
            <a:off x="4489605" y="3850853"/>
            <a:ext cx="492652" cy="503348"/>
            <a:chOff x="6039282" y="1042577"/>
            <a:chExt cx="734315" cy="731929"/>
          </a:xfrm>
        </p:grpSpPr>
        <p:sp>
          <p:nvSpPr>
            <p:cNvPr id="2406" name="Google Shape;2406;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65"/>
          <p:cNvGrpSpPr/>
          <p:nvPr/>
        </p:nvGrpSpPr>
        <p:grpSpPr>
          <a:xfrm>
            <a:off x="5130019" y="2346894"/>
            <a:ext cx="483304" cy="504902"/>
            <a:chOff x="1825800" y="1651625"/>
            <a:chExt cx="568125" cy="591775"/>
          </a:xfrm>
        </p:grpSpPr>
        <p:sp>
          <p:nvSpPr>
            <p:cNvPr id="2428" name="Google Shape;2428;p6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439" name="Google Shape;2439;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grpSp>
        <p:nvGrpSpPr>
          <p:cNvPr id="2444" name="Google Shape;2444;p66"/>
          <p:cNvGrpSpPr/>
          <p:nvPr/>
        </p:nvGrpSpPr>
        <p:grpSpPr>
          <a:xfrm>
            <a:off x="722058" y="957091"/>
            <a:ext cx="2492868" cy="1379876"/>
            <a:chOff x="2654821" y="2311071"/>
            <a:chExt cx="2279715" cy="1262120"/>
          </a:xfrm>
        </p:grpSpPr>
        <p:grpSp>
          <p:nvGrpSpPr>
            <p:cNvPr id="2445" name="Google Shape;2445;p66"/>
            <p:cNvGrpSpPr/>
            <p:nvPr/>
          </p:nvGrpSpPr>
          <p:grpSpPr>
            <a:xfrm>
              <a:off x="4034269" y="2840745"/>
              <a:ext cx="40212" cy="36437"/>
              <a:chOff x="4293400" y="2574725"/>
              <a:chExt cx="84425" cy="80100"/>
            </a:xfrm>
          </p:grpSpPr>
          <p:sp>
            <p:nvSpPr>
              <p:cNvPr id="2446" name="Google Shape;2446;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fr-FR"/>
              </a:p>
            </p:txBody>
          </p:sp>
          <p:sp>
            <p:nvSpPr>
              <p:cNvPr id="2447" name="Google Shape;2447;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66"/>
            <p:cNvGrpSpPr/>
            <p:nvPr/>
          </p:nvGrpSpPr>
          <p:grpSpPr>
            <a:xfrm>
              <a:off x="3894606" y="2334874"/>
              <a:ext cx="913198" cy="518984"/>
              <a:chOff x="4000175" y="1462675"/>
              <a:chExt cx="1917275" cy="1140875"/>
            </a:xfrm>
          </p:grpSpPr>
          <p:sp>
            <p:nvSpPr>
              <p:cNvPr id="2449" name="Google Shape;2449;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fr-FR"/>
              </a:p>
            </p:txBody>
          </p:sp>
          <p:grpSp>
            <p:nvGrpSpPr>
              <p:cNvPr id="2450" name="Google Shape;2450;p66"/>
              <p:cNvGrpSpPr/>
              <p:nvPr/>
            </p:nvGrpSpPr>
            <p:grpSpPr>
              <a:xfrm>
                <a:off x="4000175" y="1462675"/>
                <a:ext cx="1917275" cy="1140875"/>
                <a:chOff x="4000175" y="1462675"/>
                <a:chExt cx="1917275" cy="1140875"/>
              </a:xfrm>
            </p:grpSpPr>
            <p:sp>
              <p:nvSpPr>
                <p:cNvPr id="2451" name="Google Shape;2451;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fr-FR"/>
                </a:p>
              </p:txBody>
            </p:sp>
            <p:sp>
              <p:nvSpPr>
                <p:cNvPr id="2452" name="Google Shape;2452;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56" name="Google Shape;2456;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57" name="Google Shape;2457;p66"/>
            <p:cNvGrpSpPr/>
            <p:nvPr/>
          </p:nvGrpSpPr>
          <p:grpSpPr>
            <a:xfrm>
              <a:off x="3875768" y="2846704"/>
              <a:ext cx="44796" cy="47366"/>
              <a:chOff x="3960625" y="2587825"/>
              <a:chExt cx="94050" cy="104125"/>
            </a:xfrm>
          </p:grpSpPr>
          <p:sp>
            <p:nvSpPr>
              <p:cNvPr id="2458" name="Google Shape;2458;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fr-FR"/>
              </a:p>
            </p:txBody>
          </p:sp>
          <p:sp>
            <p:nvSpPr>
              <p:cNvPr id="2459" name="Google Shape;2459;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66"/>
            <p:cNvGrpSpPr/>
            <p:nvPr/>
          </p:nvGrpSpPr>
          <p:grpSpPr>
            <a:xfrm>
              <a:off x="3782759" y="2807162"/>
              <a:ext cx="82686" cy="85487"/>
              <a:chOff x="3765350" y="2500900"/>
              <a:chExt cx="173600" cy="187925"/>
            </a:xfrm>
          </p:grpSpPr>
          <p:sp>
            <p:nvSpPr>
              <p:cNvPr id="2461" name="Google Shape;2461;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fr-FR"/>
              </a:p>
            </p:txBody>
          </p:sp>
          <p:sp>
            <p:nvSpPr>
              <p:cNvPr id="2462" name="Google Shape;2462;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66"/>
            <p:cNvGrpSpPr/>
            <p:nvPr/>
          </p:nvGrpSpPr>
          <p:grpSpPr>
            <a:xfrm>
              <a:off x="3775674" y="2798496"/>
              <a:ext cx="40545" cy="23564"/>
              <a:chOff x="3750475" y="2481850"/>
              <a:chExt cx="85125" cy="51800"/>
            </a:xfrm>
          </p:grpSpPr>
          <p:sp>
            <p:nvSpPr>
              <p:cNvPr id="2468" name="Google Shape;2468;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fr-FR"/>
              </a:p>
            </p:txBody>
          </p:sp>
        </p:grpSp>
        <p:grpSp>
          <p:nvGrpSpPr>
            <p:cNvPr id="2470" name="Google Shape;2470;p66"/>
            <p:cNvGrpSpPr/>
            <p:nvPr/>
          </p:nvGrpSpPr>
          <p:grpSpPr>
            <a:xfrm>
              <a:off x="3716946" y="2776024"/>
              <a:ext cx="81971" cy="76912"/>
              <a:chOff x="3627175" y="2432450"/>
              <a:chExt cx="172100" cy="169075"/>
            </a:xfrm>
          </p:grpSpPr>
          <p:sp>
            <p:nvSpPr>
              <p:cNvPr id="2471" name="Google Shape;2471;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fr-FR"/>
              </a:p>
            </p:txBody>
          </p:sp>
          <p:sp>
            <p:nvSpPr>
              <p:cNvPr id="2473" name="Google Shape;2473;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fr-FR"/>
              </a:p>
            </p:txBody>
          </p:sp>
        </p:grpSp>
        <p:grpSp>
          <p:nvGrpSpPr>
            <p:cNvPr id="2474" name="Google Shape;2474;p66"/>
            <p:cNvGrpSpPr/>
            <p:nvPr/>
          </p:nvGrpSpPr>
          <p:grpSpPr>
            <a:xfrm>
              <a:off x="3685682" y="2845624"/>
              <a:ext cx="29311" cy="45055"/>
              <a:chOff x="3561536" y="2585450"/>
              <a:chExt cx="61539" cy="99045"/>
            </a:xfrm>
          </p:grpSpPr>
          <p:sp>
            <p:nvSpPr>
              <p:cNvPr id="2475" name="Google Shape;2475;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fr-FR"/>
              </a:p>
            </p:txBody>
          </p:sp>
        </p:grpSp>
        <p:grpSp>
          <p:nvGrpSpPr>
            <p:cNvPr id="2477" name="Google Shape;2477;p66"/>
            <p:cNvGrpSpPr/>
            <p:nvPr/>
          </p:nvGrpSpPr>
          <p:grpSpPr>
            <a:xfrm>
              <a:off x="3849905" y="2572252"/>
              <a:ext cx="74339" cy="119559"/>
              <a:chOff x="3906325" y="1984500"/>
              <a:chExt cx="156075" cy="262825"/>
            </a:xfrm>
          </p:grpSpPr>
          <p:sp>
            <p:nvSpPr>
              <p:cNvPr id="2478" name="Google Shape;2478;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fr-FR"/>
              </a:p>
            </p:txBody>
          </p:sp>
          <p:sp>
            <p:nvSpPr>
              <p:cNvPr id="2479" name="Google Shape;2479;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0" name="Google Shape;2480;p66"/>
            <p:cNvGrpSpPr/>
            <p:nvPr/>
          </p:nvGrpSpPr>
          <p:grpSpPr>
            <a:xfrm>
              <a:off x="2654821" y="2414345"/>
              <a:ext cx="667570" cy="558731"/>
              <a:chOff x="1397225" y="1637375"/>
              <a:chExt cx="1401575" cy="1228250"/>
            </a:xfrm>
          </p:grpSpPr>
          <p:sp>
            <p:nvSpPr>
              <p:cNvPr id="2481" name="Google Shape;2481;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fr-FR"/>
              </a:p>
            </p:txBody>
          </p:sp>
          <p:grpSp>
            <p:nvGrpSpPr>
              <p:cNvPr id="2482" name="Google Shape;2482;p66"/>
              <p:cNvGrpSpPr/>
              <p:nvPr/>
            </p:nvGrpSpPr>
            <p:grpSpPr>
              <a:xfrm>
                <a:off x="1397225" y="1637375"/>
                <a:ext cx="1398775" cy="1228250"/>
                <a:chOff x="1397225" y="1637375"/>
                <a:chExt cx="1398775" cy="1228250"/>
              </a:xfrm>
            </p:grpSpPr>
            <p:sp>
              <p:nvSpPr>
                <p:cNvPr id="2483" name="Google Shape;2483;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85" name="Google Shape;2485;p66"/>
            <p:cNvGrpSpPr/>
            <p:nvPr/>
          </p:nvGrpSpPr>
          <p:grpSpPr>
            <a:xfrm>
              <a:off x="3230417" y="3103734"/>
              <a:ext cx="282982" cy="280332"/>
              <a:chOff x="2605700" y="3152850"/>
              <a:chExt cx="594125" cy="616250"/>
            </a:xfrm>
          </p:grpSpPr>
          <p:sp>
            <p:nvSpPr>
              <p:cNvPr id="2486" name="Google Shape;2486;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fr-FR"/>
              </a:p>
            </p:txBody>
          </p:sp>
          <p:sp>
            <p:nvSpPr>
              <p:cNvPr id="2487" name="Google Shape;2487;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488" name="Google Shape;2488;p66"/>
            <p:cNvGrpSpPr/>
            <p:nvPr/>
          </p:nvGrpSpPr>
          <p:grpSpPr>
            <a:xfrm>
              <a:off x="3265985" y="3226989"/>
              <a:ext cx="87151" cy="346202"/>
              <a:chOff x="2680375" y="3423800"/>
              <a:chExt cx="182975" cy="761050"/>
            </a:xfrm>
          </p:grpSpPr>
          <p:sp>
            <p:nvSpPr>
              <p:cNvPr id="2489" name="Google Shape;2489;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fr-FR"/>
              </a:p>
            </p:txBody>
          </p:sp>
          <p:sp>
            <p:nvSpPr>
              <p:cNvPr id="2490" name="Google Shape;2490;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66"/>
            <p:cNvGrpSpPr/>
            <p:nvPr/>
          </p:nvGrpSpPr>
          <p:grpSpPr>
            <a:xfrm>
              <a:off x="3855466" y="3289811"/>
              <a:ext cx="112514" cy="94210"/>
              <a:chOff x="3918000" y="3561900"/>
              <a:chExt cx="236225" cy="207100"/>
            </a:xfrm>
          </p:grpSpPr>
          <p:sp>
            <p:nvSpPr>
              <p:cNvPr id="2492" name="Google Shape;2492;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fr-FR"/>
              </a:p>
            </p:txBody>
          </p:sp>
          <p:sp>
            <p:nvSpPr>
              <p:cNvPr id="2493" name="Google Shape;2493;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4" name="Google Shape;2494;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97" name="Google Shape;2497;p66"/>
            <p:cNvGrpSpPr/>
            <p:nvPr/>
          </p:nvGrpSpPr>
          <p:grpSpPr>
            <a:xfrm>
              <a:off x="2905224" y="2311071"/>
              <a:ext cx="596721" cy="528992"/>
              <a:chOff x="1922950" y="1410350"/>
              <a:chExt cx="1252825" cy="1162875"/>
            </a:xfrm>
          </p:grpSpPr>
          <p:sp>
            <p:nvSpPr>
              <p:cNvPr id="2498" name="Google Shape;2498;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514" name="Google Shape;2514;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4" name="Google Shape;2534;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5" name="Google Shape;2535;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6" name="Google Shape;2536;p66"/>
            <p:cNvGrpSpPr/>
            <p:nvPr/>
          </p:nvGrpSpPr>
          <p:grpSpPr>
            <a:xfrm>
              <a:off x="3280929" y="3294542"/>
              <a:ext cx="109894" cy="272224"/>
              <a:chOff x="2711750" y="3572300"/>
              <a:chExt cx="230725" cy="598425"/>
            </a:xfrm>
          </p:grpSpPr>
          <p:sp>
            <p:nvSpPr>
              <p:cNvPr id="2537" name="Google Shape;2537;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0" name="Google Shape;2540;p66"/>
            <p:cNvGrpSpPr/>
            <p:nvPr/>
          </p:nvGrpSpPr>
          <p:grpSpPr>
            <a:xfrm>
              <a:off x="3790439" y="2408636"/>
              <a:ext cx="73017" cy="75684"/>
              <a:chOff x="3781475" y="1624825"/>
              <a:chExt cx="153300" cy="166375"/>
            </a:xfrm>
          </p:grpSpPr>
          <p:sp>
            <p:nvSpPr>
              <p:cNvPr id="2541" name="Google Shape;2541;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5" name="Google Shape;2545;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66"/>
            <p:cNvGrpSpPr/>
            <p:nvPr/>
          </p:nvGrpSpPr>
          <p:grpSpPr>
            <a:xfrm>
              <a:off x="4403342" y="3107749"/>
              <a:ext cx="316680" cy="101374"/>
              <a:chOff x="5068275" y="3161675"/>
              <a:chExt cx="664875" cy="222850"/>
            </a:xfrm>
          </p:grpSpPr>
          <p:sp>
            <p:nvSpPr>
              <p:cNvPr id="2553" name="Google Shape;2553;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7" name="Google Shape;2557;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6" name="Google Shape;2586;p66"/>
            <p:cNvGrpSpPr/>
            <p:nvPr/>
          </p:nvGrpSpPr>
          <p:grpSpPr>
            <a:xfrm>
              <a:off x="3697513" y="2707266"/>
              <a:ext cx="59549" cy="79733"/>
              <a:chOff x="3586375" y="2281300"/>
              <a:chExt cx="125025" cy="175275"/>
            </a:xfrm>
          </p:grpSpPr>
          <p:sp>
            <p:nvSpPr>
              <p:cNvPr id="2587" name="Google Shape;2587;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66"/>
            <p:cNvGrpSpPr/>
            <p:nvPr/>
          </p:nvGrpSpPr>
          <p:grpSpPr>
            <a:xfrm>
              <a:off x="4513224" y="3221724"/>
              <a:ext cx="274563" cy="280321"/>
              <a:chOff x="5298975" y="3412225"/>
              <a:chExt cx="576450" cy="616225"/>
            </a:xfrm>
          </p:grpSpPr>
          <p:sp>
            <p:nvSpPr>
              <p:cNvPr id="2591" name="Google Shape;2591;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66"/>
            <p:cNvGrpSpPr/>
            <p:nvPr/>
          </p:nvGrpSpPr>
          <p:grpSpPr>
            <a:xfrm>
              <a:off x="4824403" y="3421846"/>
              <a:ext cx="110132" cy="130647"/>
              <a:chOff x="5952300" y="3852150"/>
              <a:chExt cx="231225" cy="287200"/>
            </a:xfrm>
          </p:grpSpPr>
          <p:sp>
            <p:nvSpPr>
              <p:cNvPr id="2594" name="Google Shape;2594;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4" name="Google Shape;2604;p66"/>
            <p:cNvGrpSpPr/>
            <p:nvPr/>
          </p:nvGrpSpPr>
          <p:grpSpPr>
            <a:xfrm>
              <a:off x="4295710" y="3079670"/>
              <a:ext cx="14968" cy="27135"/>
              <a:chOff x="4842300" y="3099950"/>
              <a:chExt cx="31425" cy="59650"/>
            </a:xfrm>
          </p:grpSpPr>
          <p:sp>
            <p:nvSpPr>
              <p:cNvPr id="2605" name="Google Shape;2605;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9" name="Google Shape;2609;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66"/>
            <p:cNvGrpSpPr/>
            <p:nvPr/>
          </p:nvGrpSpPr>
          <p:grpSpPr>
            <a:xfrm>
              <a:off x="3831056" y="2816010"/>
              <a:ext cx="37378" cy="27612"/>
              <a:chOff x="3866750" y="2520350"/>
              <a:chExt cx="78475" cy="60700"/>
            </a:xfrm>
          </p:grpSpPr>
          <p:sp>
            <p:nvSpPr>
              <p:cNvPr id="2618" name="Google Shape;2618;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2" name="Google Shape;2622;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39" name="Google Shape;2639;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51" name="Google Shape;2651;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4" name="Google Shape;2664;p66"/>
            <p:cNvGrpSpPr/>
            <p:nvPr/>
          </p:nvGrpSpPr>
          <p:grpSpPr>
            <a:xfrm>
              <a:off x="3632736" y="3051591"/>
              <a:ext cx="63288" cy="45217"/>
              <a:chOff x="3450375" y="3038225"/>
              <a:chExt cx="132875" cy="99400"/>
            </a:xfrm>
          </p:grpSpPr>
          <p:sp>
            <p:nvSpPr>
              <p:cNvPr id="2665" name="Google Shape;2665;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7" name="Google Shape;2667;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6" name="Google Shape;2676;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86" name="Google Shape;2686;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92" name="Google Shape;2692;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2" name="Google Shape;2702;p66"/>
          <p:cNvGrpSpPr/>
          <p:nvPr/>
        </p:nvGrpSpPr>
        <p:grpSpPr>
          <a:xfrm>
            <a:off x="3530618" y="1021765"/>
            <a:ext cx="2078182" cy="1366558"/>
            <a:chOff x="235800" y="830650"/>
            <a:chExt cx="6978450" cy="4588844"/>
          </a:xfrm>
        </p:grpSpPr>
        <p:sp>
          <p:nvSpPr>
            <p:cNvPr id="2703" name="Google Shape;2703;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66"/>
          <p:cNvGrpSpPr/>
          <p:nvPr/>
        </p:nvGrpSpPr>
        <p:grpSpPr>
          <a:xfrm>
            <a:off x="719115" y="2852867"/>
            <a:ext cx="2622876" cy="1333540"/>
            <a:chOff x="238125" y="1038125"/>
            <a:chExt cx="7146800" cy="3633625"/>
          </a:xfrm>
        </p:grpSpPr>
        <p:sp>
          <p:nvSpPr>
            <p:cNvPr id="2710" name="Google Shape;2710;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6"/>
          <p:cNvGrpSpPr/>
          <p:nvPr/>
        </p:nvGrpSpPr>
        <p:grpSpPr>
          <a:xfrm>
            <a:off x="5834043" y="994977"/>
            <a:ext cx="2590840" cy="1380235"/>
            <a:chOff x="233350" y="949250"/>
            <a:chExt cx="7137300" cy="3802300"/>
          </a:xfrm>
        </p:grpSpPr>
        <p:sp>
          <p:nvSpPr>
            <p:cNvPr id="4283" name="Google Shape;4283;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6"/>
          <p:cNvGrpSpPr/>
          <p:nvPr/>
        </p:nvGrpSpPr>
        <p:grpSpPr>
          <a:xfrm>
            <a:off x="7648472" y="3039750"/>
            <a:ext cx="104231" cy="320340"/>
            <a:chOff x="7564426" y="3224343"/>
            <a:chExt cx="119985" cy="368801"/>
          </a:xfrm>
        </p:grpSpPr>
        <p:sp>
          <p:nvSpPr>
            <p:cNvPr id="4335" name="Google Shape;4335;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6"/>
          <p:cNvGrpSpPr/>
          <p:nvPr/>
        </p:nvGrpSpPr>
        <p:grpSpPr>
          <a:xfrm>
            <a:off x="7347961" y="3033852"/>
            <a:ext cx="189489" cy="332132"/>
            <a:chOff x="8370831" y="3202002"/>
            <a:chExt cx="218129" cy="382376"/>
          </a:xfrm>
        </p:grpSpPr>
        <p:sp>
          <p:nvSpPr>
            <p:cNvPr id="4338" name="Google Shape;4338;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6"/>
          <p:cNvGrpSpPr/>
          <p:nvPr/>
        </p:nvGrpSpPr>
        <p:grpSpPr>
          <a:xfrm>
            <a:off x="8071350" y="3444984"/>
            <a:ext cx="309429" cy="267000"/>
            <a:chOff x="6742064" y="3750480"/>
            <a:chExt cx="399315" cy="344560"/>
          </a:xfrm>
        </p:grpSpPr>
        <p:sp>
          <p:nvSpPr>
            <p:cNvPr id="4341" name="Google Shape;4341;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66"/>
          <p:cNvGrpSpPr/>
          <p:nvPr/>
        </p:nvGrpSpPr>
        <p:grpSpPr>
          <a:xfrm>
            <a:off x="7610369" y="3796031"/>
            <a:ext cx="180437" cy="281608"/>
            <a:chOff x="7248525" y="3739696"/>
            <a:chExt cx="230531" cy="359790"/>
          </a:xfrm>
        </p:grpSpPr>
        <p:sp>
          <p:nvSpPr>
            <p:cNvPr id="4344" name="Google Shape;4344;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66"/>
          <p:cNvGrpSpPr/>
          <p:nvPr/>
        </p:nvGrpSpPr>
        <p:grpSpPr>
          <a:xfrm>
            <a:off x="7856288" y="3439255"/>
            <a:ext cx="162896" cy="278710"/>
            <a:chOff x="7601242" y="3729267"/>
            <a:chExt cx="222566" cy="380803"/>
          </a:xfrm>
        </p:grpSpPr>
        <p:sp>
          <p:nvSpPr>
            <p:cNvPr id="4347" name="Google Shape;4347;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66"/>
          <p:cNvGrpSpPr/>
          <p:nvPr/>
        </p:nvGrpSpPr>
        <p:grpSpPr>
          <a:xfrm>
            <a:off x="7345934" y="3440396"/>
            <a:ext cx="193543" cy="275990"/>
            <a:chOff x="8304647" y="3738687"/>
            <a:chExt cx="225076" cy="320956"/>
          </a:xfrm>
        </p:grpSpPr>
        <p:sp>
          <p:nvSpPr>
            <p:cNvPr id="4351" name="Google Shape;4351;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66"/>
          <p:cNvGrpSpPr/>
          <p:nvPr/>
        </p:nvGrpSpPr>
        <p:grpSpPr>
          <a:xfrm>
            <a:off x="7618426" y="3440396"/>
            <a:ext cx="178492" cy="275990"/>
            <a:chOff x="8615101" y="3738687"/>
            <a:chExt cx="207573" cy="320956"/>
          </a:xfrm>
        </p:grpSpPr>
        <p:sp>
          <p:nvSpPr>
            <p:cNvPr id="4355" name="Google Shape;4355;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8" name="Google Shape;4358;p6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9" name="Google Shape;4359;p66"/>
          <p:cNvGrpSpPr/>
          <p:nvPr/>
        </p:nvGrpSpPr>
        <p:grpSpPr>
          <a:xfrm>
            <a:off x="6013131" y="3561884"/>
            <a:ext cx="557670" cy="511283"/>
            <a:chOff x="6015419" y="3716859"/>
            <a:chExt cx="557671" cy="511283"/>
          </a:xfrm>
        </p:grpSpPr>
        <p:sp>
          <p:nvSpPr>
            <p:cNvPr id="4360" name="Google Shape;4360;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66"/>
            <p:cNvGrpSpPr/>
            <p:nvPr/>
          </p:nvGrpSpPr>
          <p:grpSpPr>
            <a:xfrm>
              <a:off x="6036094" y="3716980"/>
              <a:ext cx="529860" cy="510468"/>
              <a:chOff x="6036094" y="3716980"/>
              <a:chExt cx="529860" cy="510468"/>
            </a:xfrm>
          </p:grpSpPr>
          <p:sp>
            <p:nvSpPr>
              <p:cNvPr id="4362" name="Google Shape;4362;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2" name="Google Shape;4372;p66"/>
          <p:cNvGrpSpPr/>
          <p:nvPr/>
        </p:nvGrpSpPr>
        <p:grpSpPr>
          <a:xfrm>
            <a:off x="6642016" y="2918653"/>
            <a:ext cx="576302" cy="511871"/>
            <a:chOff x="6644304" y="3073628"/>
            <a:chExt cx="576302" cy="511871"/>
          </a:xfrm>
        </p:grpSpPr>
        <p:sp>
          <p:nvSpPr>
            <p:cNvPr id="4373" name="Google Shape;4373;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4" name="Google Shape;4374;p66"/>
            <p:cNvGrpSpPr/>
            <p:nvPr/>
          </p:nvGrpSpPr>
          <p:grpSpPr>
            <a:xfrm>
              <a:off x="6712169" y="3085440"/>
              <a:ext cx="481622" cy="494913"/>
              <a:chOff x="6712169" y="3085440"/>
              <a:chExt cx="481622" cy="494913"/>
            </a:xfrm>
          </p:grpSpPr>
          <p:sp>
            <p:nvSpPr>
              <p:cNvPr id="4375" name="Google Shape;4375;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0" name="Google Shape;4380;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3" name="Google Shape;4383;p6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4" name="Google Shape;4384;p66"/>
          <p:cNvGrpSpPr/>
          <p:nvPr/>
        </p:nvGrpSpPr>
        <p:grpSpPr>
          <a:xfrm>
            <a:off x="6649867" y="3561648"/>
            <a:ext cx="560631" cy="511352"/>
            <a:chOff x="6652154" y="3716623"/>
            <a:chExt cx="560631" cy="511352"/>
          </a:xfrm>
        </p:grpSpPr>
        <p:sp>
          <p:nvSpPr>
            <p:cNvPr id="4385" name="Google Shape;4385;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66"/>
            <p:cNvGrpSpPr/>
            <p:nvPr/>
          </p:nvGrpSpPr>
          <p:grpSpPr>
            <a:xfrm>
              <a:off x="6669657" y="3716715"/>
              <a:ext cx="466779" cy="464290"/>
              <a:chOff x="6669657" y="3716715"/>
              <a:chExt cx="466779" cy="464290"/>
            </a:xfrm>
          </p:grpSpPr>
          <p:sp>
            <p:nvSpPr>
              <p:cNvPr id="4387" name="Google Shape;4387;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66"/>
          <p:cNvGrpSpPr/>
          <p:nvPr/>
        </p:nvGrpSpPr>
        <p:grpSpPr>
          <a:xfrm>
            <a:off x="7843958" y="3843056"/>
            <a:ext cx="187557" cy="187557"/>
            <a:chOff x="8565775" y="671075"/>
            <a:chExt cx="441000" cy="441000"/>
          </a:xfrm>
        </p:grpSpPr>
        <p:sp>
          <p:nvSpPr>
            <p:cNvPr id="4401" name="Google Shape;4401;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3" name="Google Shape;4403;p6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66"/>
          <p:cNvGrpSpPr/>
          <p:nvPr/>
        </p:nvGrpSpPr>
        <p:grpSpPr>
          <a:xfrm>
            <a:off x="5997813" y="2921275"/>
            <a:ext cx="587871" cy="512373"/>
            <a:chOff x="6000100" y="3076250"/>
            <a:chExt cx="587871" cy="512373"/>
          </a:xfrm>
        </p:grpSpPr>
        <p:sp>
          <p:nvSpPr>
            <p:cNvPr id="4406" name="Google Shape;4406;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7" name="Google Shape;4407;p66"/>
            <p:cNvGrpSpPr/>
            <p:nvPr/>
          </p:nvGrpSpPr>
          <p:grpSpPr>
            <a:xfrm>
              <a:off x="6031360" y="3076713"/>
              <a:ext cx="539107" cy="480965"/>
              <a:chOff x="6031360" y="3076713"/>
              <a:chExt cx="539107" cy="480965"/>
            </a:xfrm>
          </p:grpSpPr>
          <p:sp>
            <p:nvSpPr>
              <p:cNvPr id="4408" name="Google Shape;4408;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5" name="Google Shape;4415;p66"/>
          <p:cNvGrpSpPr/>
          <p:nvPr/>
        </p:nvGrpSpPr>
        <p:grpSpPr>
          <a:xfrm>
            <a:off x="3574273" y="2854307"/>
            <a:ext cx="2241344" cy="1330656"/>
            <a:chOff x="3597785" y="3065882"/>
            <a:chExt cx="2241344" cy="1330656"/>
          </a:xfrm>
        </p:grpSpPr>
        <p:grpSp>
          <p:nvGrpSpPr>
            <p:cNvPr id="4416" name="Google Shape;4416;p66"/>
            <p:cNvGrpSpPr/>
            <p:nvPr/>
          </p:nvGrpSpPr>
          <p:grpSpPr>
            <a:xfrm>
              <a:off x="5296908" y="3937355"/>
              <a:ext cx="143198" cy="32380"/>
              <a:chOff x="5296908" y="3937355"/>
              <a:chExt cx="143198" cy="32380"/>
            </a:xfrm>
          </p:grpSpPr>
          <p:sp>
            <p:nvSpPr>
              <p:cNvPr id="4417" name="Google Shape;4417;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66"/>
              <p:cNvGrpSpPr/>
              <p:nvPr/>
            </p:nvGrpSpPr>
            <p:grpSpPr>
              <a:xfrm>
                <a:off x="5402331" y="3937355"/>
                <a:ext cx="37776" cy="32380"/>
                <a:chOff x="5402331" y="3937355"/>
                <a:chExt cx="37776" cy="32380"/>
              </a:xfrm>
            </p:grpSpPr>
            <p:sp>
              <p:nvSpPr>
                <p:cNvPr id="4419" name="Google Shape;4419;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6"/>
              <p:cNvGrpSpPr/>
              <p:nvPr/>
            </p:nvGrpSpPr>
            <p:grpSpPr>
              <a:xfrm>
                <a:off x="5296908" y="3937355"/>
                <a:ext cx="37783" cy="32380"/>
                <a:chOff x="5296908" y="3937355"/>
                <a:chExt cx="37783" cy="32380"/>
              </a:xfrm>
            </p:grpSpPr>
            <p:sp>
              <p:nvSpPr>
                <p:cNvPr id="4422" name="Google Shape;4422;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4" name="Google Shape;4424;p66"/>
            <p:cNvGrpSpPr/>
            <p:nvPr/>
          </p:nvGrpSpPr>
          <p:grpSpPr>
            <a:xfrm>
              <a:off x="4724163" y="3119631"/>
              <a:ext cx="120838" cy="84218"/>
              <a:chOff x="4724163" y="3119631"/>
              <a:chExt cx="120838" cy="84218"/>
            </a:xfrm>
          </p:grpSpPr>
          <p:grpSp>
            <p:nvGrpSpPr>
              <p:cNvPr id="4425" name="Google Shape;4425;p66"/>
              <p:cNvGrpSpPr/>
              <p:nvPr/>
            </p:nvGrpSpPr>
            <p:grpSpPr>
              <a:xfrm>
                <a:off x="4746712" y="3132773"/>
                <a:ext cx="86869" cy="56424"/>
                <a:chOff x="4746712" y="3132773"/>
                <a:chExt cx="86869" cy="56424"/>
              </a:xfrm>
            </p:grpSpPr>
            <p:sp>
              <p:nvSpPr>
                <p:cNvPr id="4426" name="Google Shape;4426;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6"/>
              <p:cNvGrpSpPr/>
              <p:nvPr/>
            </p:nvGrpSpPr>
            <p:grpSpPr>
              <a:xfrm>
                <a:off x="4773634" y="3143336"/>
                <a:ext cx="37776" cy="32451"/>
                <a:chOff x="4773634" y="3143336"/>
                <a:chExt cx="37776" cy="32451"/>
              </a:xfrm>
            </p:grpSpPr>
            <p:sp>
              <p:nvSpPr>
                <p:cNvPr id="4429" name="Google Shape;4429;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6"/>
              <p:cNvGrpSpPr/>
              <p:nvPr/>
            </p:nvGrpSpPr>
            <p:grpSpPr>
              <a:xfrm>
                <a:off x="4724163" y="3131248"/>
                <a:ext cx="37776" cy="32459"/>
                <a:chOff x="4724163" y="3131248"/>
                <a:chExt cx="37776" cy="32459"/>
              </a:xfrm>
            </p:grpSpPr>
            <p:sp>
              <p:nvSpPr>
                <p:cNvPr id="4432" name="Google Shape;4432;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6"/>
              <p:cNvGrpSpPr/>
              <p:nvPr/>
            </p:nvGrpSpPr>
            <p:grpSpPr>
              <a:xfrm>
                <a:off x="4755081" y="3176054"/>
                <a:ext cx="32357" cy="27795"/>
                <a:chOff x="4755081" y="3176054"/>
                <a:chExt cx="32357" cy="27795"/>
              </a:xfrm>
            </p:grpSpPr>
            <p:sp>
              <p:nvSpPr>
                <p:cNvPr id="4435" name="Google Shape;4435;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6"/>
              <p:cNvGrpSpPr/>
              <p:nvPr/>
            </p:nvGrpSpPr>
            <p:grpSpPr>
              <a:xfrm>
                <a:off x="4812550" y="3119631"/>
                <a:ext cx="32451" cy="27803"/>
                <a:chOff x="4812550" y="3119631"/>
                <a:chExt cx="32451" cy="27803"/>
              </a:xfrm>
            </p:grpSpPr>
            <p:sp>
              <p:nvSpPr>
                <p:cNvPr id="4438" name="Google Shape;4438;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0" name="Google Shape;4440;p66"/>
            <p:cNvGrpSpPr/>
            <p:nvPr/>
          </p:nvGrpSpPr>
          <p:grpSpPr>
            <a:xfrm>
              <a:off x="5382826" y="4027197"/>
              <a:ext cx="268967" cy="250422"/>
              <a:chOff x="5382826" y="4027197"/>
              <a:chExt cx="268967" cy="250422"/>
            </a:xfrm>
          </p:grpSpPr>
          <p:grpSp>
            <p:nvGrpSpPr>
              <p:cNvPr id="4441" name="Google Shape;4441;p66"/>
              <p:cNvGrpSpPr/>
              <p:nvPr/>
            </p:nvGrpSpPr>
            <p:grpSpPr>
              <a:xfrm>
                <a:off x="5405280" y="4042510"/>
                <a:ext cx="237570" cy="218647"/>
                <a:chOff x="5405280" y="4042510"/>
                <a:chExt cx="237570" cy="218647"/>
              </a:xfrm>
            </p:grpSpPr>
            <p:sp>
              <p:nvSpPr>
                <p:cNvPr id="4442" name="Google Shape;4442;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6"/>
              <p:cNvGrpSpPr/>
              <p:nvPr/>
            </p:nvGrpSpPr>
            <p:grpSpPr>
              <a:xfrm>
                <a:off x="5382826" y="4125549"/>
                <a:ext cx="37776" cy="32380"/>
                <a:chOff x="5382826" y="4125549"/>
                <a:chExt cx="37776" cy="32380"/>
              </a:xfrm>
            </p:grpSpPr>
            <p:sp>
              <p:nvSpPr>
                <p:cNvPr id="4449" name="Google Shape;4449;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5475680" y="4195587"/>
                <a:ext cx="37783" cy="32364"/>
                <a:chOff x="5475680" y="4195587"/>
                <a:chExt cx="37783" cy="32364"/>
              </a:xfrm>
            </p:grpSpPr>
            <p:sp>
              <p:nvSpPr>
                <p:cNvPr id="4452" name="Google Shape;4452;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5532575" y="4027197"/>
                <a:ext cx="33308" cy="32262"/>
                <a:chOff x="5532575" y="4027197"/>
                <a:chExt cx="33308" cy="32262"/>
              </a:xfrm>
            </p:grpSpPr>
            <p:sp>
              <p:nvSpPr>
                <p:cNvPr id="4455" name="Google Shape;4455;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5590706" y="4245348"/>
                <a:ext cx="33497" cy="32270"/>
                <a:chOff x="5590706" y="4245348"/>
                <a:chExt cx="33497" cy="32270"/>
              </a:xfrm>
            </p:grpSpPr>
            <p:sp>
              <p:nvSpPr>
                <p:cNvPr id="4458" name="Google Shape;4458;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66"/>
              <p:cNvGrpSpPr/>
              <p:nvPr/>
            </p:nvGrpSpPr>
            <p:grpSpPr>
              <a:xfrm>
                <a:off x="5618681" y="4109677"/>
                <a:ext cx="33112" cy="32357"/>
                <a:chOff x="5618681" y="4109677"/>
                <a:chExt cx="33112" cy="32357"/>
              </a:xfrm>
            </p:grpSpPr>
            <p:sp>
              <p:nvSpPr>
                <p:cNvPr id="4461" name="Google Shape;4461;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6"/>
              <p:cNvGrpSpPr/>
              <p:nvPr/>
            </p:nvGrpSpPr>
            <p:grpSpPr>
              <a:xfrm>
                <a:off x="5479298" y="4128262"/>
                <a:ext cx="31405" cy="26906"/>
                <a:chOff x="5479298" y="4128262"/>
                <a:chExt cx="31405" cy="26906"/>
              </a:xfrm>
            </p:grpSpPr>
            <p:sp>
              <p:nvSpPr>
                <p:cNvPr id="4464" name="Google Shape;4464;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66"/>
              <p:cNvGrpSpPr/>
              <p:nvPr/>
            </p:nvGrpSpPr>
            <p:grpSpPr>
              <a:xfrm>
                <a:off x="5582903" y="4180116"/>
                <a:ext cx="31499" cy="26898"/>
                <a:chOff x="5582903" y="4180116"/>
                <a:chExt cx="31499" cy="26898"/>
              </a:xfrm>
            </p:grpSpPr>
            <p:sp>
              <p:nvSpPr>
                <p:cNvPr id="4467" name="Google Shape;4467;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66"/>
            <p:cNvGrpSpPr/>
            <p:nvPr/>
          </p:nvGrpSpPr>
          <p:grpSpPr>
            <a:xfrm>
              <a:off x="3977681" y="3230323"/>
              <a:ext cx="94584" cy="84085"/>
              <a:chOff x="3977681" y="3230323"/>
              <a:chExt cx="94584" cy="84085"/>
            </a:xfrm>
          </p:grpSpPr>
          <p:grpSp>
            <p:nvGrpSpPr>
              <p:cNvPr id="4470" name="Google Shape;4470;p66"/>
              <p:cNvGrpSpPr/>
              <p:nvPr/>
            </p:nvGrpSpPr>
            <p:grpSpPr>
              <a:xfrm>
                <a:off x="4000135" y="3243041"/>
                <a:ext cx="59570" cy="57186"/>
                <a:chOff x="4000135" y="3243041"/>
                <a:chExt cx="59570" cy="57186"/>
              </a:xfrm>
            </p:grpSpPr>
            <p:sp>
              <p:nvSpPr>
                <p:cNvPr id="4471" name="Google Shape;4471;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4" name="Google Shape;4474;p66"/>
              <p:cNvGrpSpPr/>
              <p:nvPr/>
            </p:nvGrpSpPr>
            <p:grpSpPr>
              <a:xfrm>
                <a:off x="3977681" y="3245872"/>
                <a:ext cx="37783" cy="32380"/>
                <a:chOff x="3977681" y="3245872"/>
                <a:chExt cx="37783" cy="32380"/>
              </a:xfrm>
            </p:grpSpPr>
            <p:sp>
              <p:nvSpPr>
                <p:cNvPr id="4475" name="Google Shape;4475;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66"/>
              <p:cNvGrpSpPr/>
              <p:nvPr/>
            </p:nvGrpSpPr>
            <p:grpSpPr>
              <a:xfrm>
                <a:off x="4040860" y="3262672"/>
                <a:ext cx="31405" cy="27001"/>
                <a:chOff x="4040860" y="3262672"/>
                <a:chExt cx="31405" cy="27001"/>
              </a:xfrm>
            </p:grpSpPr>
            <p:sp>
              <p:nvSpPr>
                <p:cNvPr id="4478" name="Google Shape;4478;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66"/>
              <p:cNvGrpSpPr/>
              <p:nvPr/>
            </p:nvGrpSpPr>
            <p:grpSpPr>
              <a:xfrm>
                <a:off x="4021072" y="3230323"/>
                <a:ext cx="31397" cy="26906"/>
                <a:chOff x="4021072" y="3230323"/>
                <a:chExt cx="31397" cy="26906"/>
              </a:xfrm>
            </p:grpSpPr>
            <p:sp>
              <p:nvSpPr>
                <p:cNvPr id="4481" name="Google Shape;4481;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66"/>
              <p:cNvGrpSpPr/>
              <p:nvPr/>
            </p:nvGrpSpPr>
            <p:grpSpPr>
              <a:xfrm>
                <a:off x="4001472" y="3287462"/>
                <a:ext cx="31499" cy="26945"/>
                <a:chOff x="4001472" y="3287462"/>
                <a:chExt cx="31499" cy="26945"/>
              </a:xfrm>
            </p:grpSpPr>
            <p:sp>
              <p:nvSpPr>
                <p:cNvPr id="4484" name="Google Shape;4484;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66"/>
            <p:cNvGrpSpPr/>
            <p:nvPr/>
          </p:nvGrpSpPr>
          <p:grpSpPr>
            <a:xfrm>
              <a:off x="4084715" y="3258865"/>
              <a:ext cx="184961" cy="137268"/>
              <a:chOff x="4084715" y="3258865"/>
              <a:chExt cx="184961" cy="137268"/>
            </a:xfrm>
          </p:grpSpPr>
          <p:grpSp>
            <p:nvGrpSpPr>
              <p:cNvPr id="4487" name="Google Shape;4487;p66"/>
              <p:cNvGrpSpPr/>
              <p:nvPr/>
            </p:nvGrpSpPr>
            <p:grpSpPr>
              <a:xfrm>
                <a:off x="4107453" y="3271583"/>
                <a:ext cx="153470" cy="110275"/>
                <a:chOff x="4107453" y="3271583"/>
                <a:chExt cx="153470" cy="110275"/>
              </a:xfrm>
            </p:grpSpPr>
            <p:sp>
              <p:nvSpPr>
                <p:cNvPr id="4488" name="Google Shape;4488;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66"/>
              <p:cNvGrpSpPr/>
              <p:nvPr/>
            </p:nvGrpSpPr>
            <p:grpSpPr>
              <a:xfrm>
                <a:off x="4136947" y="3258865"/>
                <a:ext cx="31499" cy="27001"/>
                <a:chOff x="4136947" y="3258865"/>
                <a:chExt cx="31499" cy="27001"/>
              </a:xfrm>
            </p:grpSpPr>
            <p:sp>
              <p:nvSpPr>
                <p:cNvPr id="4493" name="Google Shape;4493;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6"/>
              <p:cNvGrpSpPr/>
              <p:nvPr/>
            </p:nvGrpSpPr>
            <p:grpSpPr>
              <a:xfrm>
                <a:off x="4084715" y="3266478"/>
                <a:ext cx="31468" cy="26898"/>
                <a:chOff x="4084715" y="3266478"/>
                <a:chExt cx="31468" cy="26898"/>
              </a:xfrm>
            </p:grpSpPr>
            <p:sp>
              <p:nvSpPr>
                <p:cNvPr id="4496" name="Google Shape;4496;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6"/>
              <p:cNvGrpSpPr/>
              <p:nvPr/>
            </p:nvGrpSpPr>
            <p:grpSpPr>
              <a:xfrm>
                <a:off x="4159213" y="3279849"/>
                <a:ext cx="31405" cy="26945"/>
                <a:chOff x="4159213" y="3279849"/>
                <a:chExt cx="31405" cy="26945"/>
              </a:xfrm>
            </p:grpSpPr>
            <p:sp>
              <p:nvSpPr>
                <p:cNvPr id="4499" name="Google Shape;4499;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6"/>
              <p:cNvGrpSpPr/>
              <p:nvPr/>
            </p:nvGrpSpPr>
            <p:grpSpPr>
              <a:xfrm>
                <a:off x="4201550" y="3266502"/>
                <a:ext cx="31405" cy="26883"/>
                <a:chOff x="4201550" y="3266502"/>
                <a:chExt cx="31405" cy="26883"/>
              </a:xfrm>
            </p:grpSpPr>
            <p:sp>
              <p:nvSpPr>
                <p:cNvPr id="4502" name="Google Shape;4502;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66"/>
              <p:cNvGrpSpPr/>
              <p:nvPr/>
            </p:nvGrpSpPr>
            <p:grpSpPr>
              <a:xfrm>
                <a:off x="4201550" y="3338278"/>
                <a:ext cx="31405" cy="26930"/>
                <a:chOff x="4201550" y="3338278"/>
                <a:chExt cx="31405" cy="26930"/>
              </a:xfrm>
            </p:grpSpPr>
            <p:sp>
              <p:nvSpPr>
                <p:cNvPr id="4505" name="Google Shape;4505;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6"/>
              <p:cNvGrpSpPr/>
              <p:nvPr/>
            </p:nvGrpSpPr>
            <p:grpSpPr>
              <a:xfrm>
                <a:off x="4238272" y="3369132"/>
                <a:ext cx="31405" cy="27001"/>
                <a:chOff x="4238272" y="3369132"/>
                <a:chExt cx="31405" cy="27001"/>
              </a:xfrm>
            </p:grpSpPr>
            <p:sp>
              <p:nvSpPr>
                <p:cNvPr id="4508" name="Google Shape;4508;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0" name="Google Shape;4510;p66"/>
            <p:cNvGrpSpPr/>
            <p:nvPr/>
          </p:nvGrpSpPr>
          <p:grpSpPr>
            <a:xfrm>
              <a:off x="4068639" y="3200169"/>
              <a:ext cx="77643" cy="37272"/>
              <a:chOff x="4068639" y="3200169"/>
              <a:chExt cx="77643" cy="37272"/>
            </a:xfrm>
          </p:grpSpPr>
          <p:sp>
            <p:nvSpPr>
              <p:cNvPr id="4511" name="Google Shape;4511;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66"/>
              <p:cNvGrpSpPr/>
              <p:nvPr/>
            </p:nvGrpSpPr>
            <p:grpSpPr>
              <a:xfrm>
                <a:off x="4114878" y="3200169"/>
                <a:ext cx="31405" cy="26993"/>
                <a:chOff x="4114878" y="3200169"/>
                <a:chExt cx="31405" cy="26993"/>
              </a:xfrm>
            </p:grpSpPr>
            <p:sp>
              <p:nvSpPr>
                <p:cNvPr id="4513" name="Google Shape;4513;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068639" y="3210535"/>
                <a:ext cx="31499" cy="26906"/>
                <a:chOff x="4068639" y="3210535"/>
                <a:chExt cx="31499" cy="26906"/>
              </a:xfrm>
            </p:grpSpPr>
            <p:sp>
              <p:nvSpPr>
                <p:cNvPr id="4516" name="Google Shape;4516;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8" name="Google Shape;4518;p66"/>
            <p:cNvGrpSpPr/>
            <p:nvPr/>
          </p:nvGrpSpPr>
          <p:grpSpPr>
            <a:xfrm>
              <a:off x="3869702" y="3066935"/>
              <a:ext cx="382664" cy="190294"/>
              <a:chOff x="3869702" y="3066935"/>
              <a:chExt cx="382664" cy="190294"/>
            </a:xfrm>
          </p:grpSpPr>
          <p:grpSp>
            <p:nvGrpSpPr>
              <p:cNvPr id="4519" name="Google Shape;4519;p66"/>
              <p:cNvGrpSpPr/>
              <p:nvPr/>
            </p:nvGrpSpPr>
            <p:grpSpPr>
              <a:xfrm>
                <a:off x="3888633" y="3082351"/>
                <a:ext cx="351172" cy="160698"/>
                <a:chOff x="3888633" y="3082351"/>
                <a:chExt cx="351172" cy="160698"/>
              </a:xfrm>
            </p:grpSpPr>
            <p:sp>
              <p:nvSpPr>
                <p:cNvPr id="4520" name="Google Shape;4520;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6"/>
              <p:cNvGrpSpPr/>
              <p:nvPr/>
            </p:nvGrpSpPr>
            <p:grpSpPr>
              <a:xfrm>
                <a:off x="4143703" y="3066935"/>
                <a:ext cx="37783" cy="32357"/>
                <a:chOff x="4143703" y="3066935"/>
                <a:chExt cx="37783" cy="32357"/>
              </a:xfrm>
            </p:grpSpPr>
            <p:sp>
              <p:nvSpPr>
                <p:cNvPr id="4527" name="Google Shape;4527;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4044565" y="3103563"/>
                <a:ext cx="37783" cy="32451"/>
                <a:chOff x="4044565" y="3103563"/>
                <a:chExt cx="37783" cy="32451"/>
              </a:xfrm>
            </p:grpSpPr>
            <p:sp>
              <p:nvSpPr>
                <p:cNvPr id="4530" name="Google Shape;4530;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4017454" y="3188237"/>
                <a:ext cx="37776" cy="32357"/>
                <a:chOff x="4017454" y="3188237"/>
                <a:chExt cx="37776" cy="32357"/>
              </a:xfrm>
            </p:grpSpPr>
            <p:sp>
              <p:nvSpPr>
                <p:cNvPr id="4533" name="Google Shape;4533;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3921548" y="3157509"/>
                <a:ext cx="37783" cy="32357"/>
                <a:chOff x="3921548" y="3157509"/>
                <a:chExt cx="37783" cy="32357"/>
              </a:xfrm>
            </p:grpSpPr>
            <p:sp>
              <p:nvSpPr>
                <p:cNvPr id="4536" name="Google Shape;4536;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6"/>
              <p:cNvGrpSpPr/>
              <p:nvPr/>
            </p:nvGrpSpPr>
            <p:grpSpPr>
              <a:xfrm>
                <a:off x="3939056" y="3211620"/>
                <a:ext cx="37783" cy="32380"/>
                <a:chOff x="3939056" y="3211620"/>
                <a:chExt cx="37783" cy="32380"/>
              </a:xfrm>
            </p:grpSpPr>
            <p:sp>
              <p:nvSpPr>
                <p:cNvPr id="4539" name="Google Shape;4539;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6"/>
              <p:cNvGrpSpPr/>
              <p:nvPr/>
            </p:nvGrpSpPr>
            <p:grpSpPr>
              <a:xfrm>
                <a:off x="4176240" y="3136965"/>
                <a:ext cx="31405" cy="26930"/>
                <a:chOff x="4176240" y="3136965"/>
                <a:chExt cx="31405" cy="26930"/>
              </a:xfrm>
            </p:grpSpPr>
            <p:sp>
              <p:nvSpPr>
                <p:cNvPr id="4542" name="Google Shape;4542;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6"/>
              <p:cNvGrpSpPr/>
              <p:nvPr/>
            </p:nvGrpSpPr>
            <p:grpSpPr>
              <a:xfrm>
                <a:off x="4133148" y="3152593"/>
                <a:ext cx="31499" cy="27001"/>
                <a:chOff x="4133148" y="3152593"/>
                <a:chExt cx="31499" cy="27001"/>
              </a:xfrm>
            </p:grpSpPr>
            <p:sp>
              <p:nvSpPr>
                <p:cNvPr id="4545" name="Google Shape;4545;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6"/>
              <p:cNvGrpSpPr/>
              <p:nvPr/>
            </p:nvGrpSpPr>
            <p:grpSpPr>
              <a:xfrm>
                <a:off x="4220866" y="3073534"/>
                <a:ext cx="31499" cy="26898"/>
                <a:chOff x="4220866" y="3073534"/>
                <a:chExt cx="31499" cy="26898"/>
              </a:xfrm>
            </p:grpSpPr>
            <p:sp>
              <p:nvSpPr>
                <p:cNvPr id="4548" name="Google Shape;4548;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6"/>
              <p:cNvGrpSpPr/>
              <p:nvPr/>
            </p:nvGrpSpPr>
            <p:grpSpPr>
              <a:xfrm>
                <a:off x="3869702" y="3230323"/>
                <a:ext cx="31499" cy="26906"/>
                <a:chOff x="3869702" y="3230323"/>
                <a:chExt cx="31499" cy="26906"/>
              </a:xfrm>
            </p:grpSpPr>
            <p:sp>
              <p:nvSpPr>
                <p:cNvPr id="4551" name="Google Shape;4551;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66"/>
            <p:cNvGrpSpPr/>
            <p:nvPr/>
          </p:nvGrpSpPr>
          <p:grpSpPr>
            <a:xfrm>
              <a:off x="4271383" y="3065882"/>
              <a:ext cx="304556" cy="341663"/>
              <a:chOff x="4271383" y="3065882"/>
              <a:chExt cx="304556" cy="341663"/>
            </a:xfrm>
          </p:grpSpPr>
          <p:grpSp>
            <p:nvGrpSpPr>
              <p:cNvPr id="4554" name="Google Shape;4554;p66"/>
              <p:cNvGrpSpPr/>
              <p:nvPr/>
            </p:nvGrpSpPr>
            <p:grpSpPr>
              <a:xfrm>
                <a:off x="4293838" y="3078639"/>
                <a:ext cx="269353" cy="311973"/>
                <a:chOff x="4293838" y="3078639"/>
                <a:chExt cx="269353" cy="311973"/>
              </a:xfrm>
            </p:grpSpPr>
            <p:sp>
              <p:nvSpPr>
                <p:cNvPr id="4555" name="Google Shape;4555;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2" name="Google Shape;4572;p66"/>
              <p:cNvGrpSpPr/>
              <p:nvPr/>
            </p:nvGrpSpPr>
            <p:grpSpPr>
              <a:xfrm>
                <a:off x="4538164" y="3342061"/>
                <a:ext cx="37776" cy="32380"/>
                <a:chOff x="4538164" y="3342061"/>
                <a:chExt cx="37776" cy="32380"/>
              </a:xfrm>
            </p:grpSpPr>
            <p:sp>
              <p:nvSpPr>
                <p:cNvPr id="4573" name="Google Shape;4573;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5" name="Google Shape;4575;p66"/>
              <p:cNvGrpSpPr/>
              <p:nvPr/>
            </p:nvGrpSpPr>
            <p:grpSpPr>
              <a:xfrm>
                <a:off x="4271383" y="3194742"/>
                <a:ext cx="37783" cy="32420"/>
                <a:chOff x="4271383" y="3194742"/>
                <a:chExt cx="37783" cy="32420"/>
              </a:xfrm>
            </p:grpSpPr>
            <p:sp>
              <p:nvSpPr>
                <p:cNvPr id="4576" name="Google Shape;4576;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66"/>
              <p:cNvGrpSpPr/>
              <p:nvPr/>
            </p:nvGrpSpPr>
            <p:grpSpPr>
              <a:xfrm>
                <a:off x="4284416" y="3084058"/>
                <a:ext cx="37783" cy="32357"/>
                <a:chOff x="4284416" y="3084058"/>
                <a:chExt cx="37783" cy="32357"/>
              </a:xfrm>
            </p:grpSpPr>
            <p:sp>
              <p:nvSpPr>
                <p:cNvPr id="4579" name="Google Shape;4579;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6"/>
              <p:cNvGrpSpPr/>
              <p:nvPr/>
            </p:nvGrpSpPr>
            <p:grpSpPr>
              <a:xfrm>
                <a:off x="4478697" y="3297561"/>
                <a:ext cx="37776" cy="32451"/>
                <a:chOff x="4478697" y="3297561"/>
                <a:chExt cx="37776" cy="32451"/>
              </a:xfrm>
            </p:grpSpPr>
            <p:sp>
              <p:nvSpPr>
                <p:cNvPr id="4582" name="Google Shape;4582;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66"/>
              <p:cNvGrpSpPr/>
              <p:nvPr/>
            </p:nvGrpSpPr>
            <p:grpSpPr>
              <a:xfrm>
                <a:off x="4411813" y="3331711"/>
                <a:ext cx="37776" cy="32451"/>
                <a:chOff x="4411813" y="3331711"/>
                <a:chExt cx="37776" cy="32451"/>
              </a:xfrm>
            </p:grpSpPr>
            <p:sp>
              <p:nvSpPr>
                <p:cNvPr id="4585" name="Google Shape;4585;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66"/>
              <p:cNvGrpSpPr/>
              <p:nvPr/>
            </p:nvGrpSpPr>
            <p:grpSpPr>
              <a:xfrm>
                <a:off x="4337984" y="3375188"/>
                <a:ext cx="37776" cy="32357"/>
                <a:chOff x="4337984" y="3375188"/>
                <a:chExt cx="37776" cy="32357"/>
              </a:xfrm>
            </p:grpSpPr>
            <p:sp>
              <p:nvSpPr>
                <p:cNvPr id="4588" name="Google Shape;4588;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6"/>
              <p:cNvGrpSpPr/>
              <p:nvPr/>
            </p:nvGrpSpPr>
            <p:grpSpPr>
              <a:xfrm>
                <a:off x="4494867" y="3090530"/>
                <a:ext cx="37878" cy="32451"/>
                <a:chOff x="4494867" y="3090530"/>
                <a:chExt cx="37878" cy="32451"/>
              </a:xfrm>
            </p:grpSpPr>
            <p:sp>
              <p:nvSpPr>
                <p:cNvPr id="4591" name="Google Shape;4591;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6"/>
              <p:cNvGrpSpPr/>
              <p:nvPr/>
            </p:nvGrpSpPr>
            <p:grpSpPr>
              <a:xfrm>
                <a:off x="4525124" y="3207774"/>
                <a:ext cx="37783" cy="32420"/>
                <a:chOff x="4525124" y="3207774"/>
                <a:chExt cx="37783" cy="32420"/>
              </a:xfrm>
            </p:grpSpPr>
            <p:sp>
              <p:nvSpPr>
                <p:cNvPr id="4594" name="Google Shape;4594;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6"/>
              <p:cNvGrpSpPr/>
              <p:nvPr/>
            </p:nvGrpSpPr>
            <p:grpSpPr>
              <a:xfrm>
                <a:off x="4440544" y="3176479"/>
                <a:ext cx="31499" cy="26898"/>
                <a:chOff x="4440544" y="3176479"/>
                <a:chExt cx="31499" cy="26898"/>
              </a:xfrm>
            </p:grpSpPr>
            <p:sp>
              <p:nvSpPr>
                <p:cNvPr id="4597" name="Google Shape;4597;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66"/>
              <p:cNvGrpSpPr/>
              <p:nvPr/>
            </p:nvGrpSpPr>
            <p:grpSpPr>
              <a:xfrm>
                <a:off x="4350545" y="3156400"/>
                <a:ext cx="31405" cy="27001"/>
                <a:chOff x="4350545" y="3156400"/>
                <a:chExt cx="31405" cy="27001"/>
              </a:xfrm>
            </p:grpSpPr>
            <p:sp>
              <p:nvSpPr>
                <p:cNvPr id="4600" name="Google Shape;4600;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66"/>
              <p:cNvGrpSpPr/>
              <p:nvPr/>
            </p:nvGrpSpPr>
            <p:grpSpPr>
              <a:xfrm>
                <a:off x="4376703" y="3255058"/>
                <a:ext cx="31405" cy="27001"/>
                <a:chOff x="4376703" y="3255058"/>
                <a:chExt cx="31405" cy="27001"/>
              </a:xfrm>
            </p:grpSpPr>
            <p:sp>
              <p:nvSpPr>
                <p:cNvPr id="4603" name="Google Shape;4603;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66"/>
              <p:cNvGrpSpPr/>
              <p:nvPr/>
            </p:nvGrpSpPr>
            <p:grpSpPr>
              <a:xfrm>
                <a:off x="4331322" y="3283656"/>
                <a:ext cx="31405" cy="26945"/>
                <a:chOff x="4331322" y="3283656"/>
                <a:chExt cx="31405" cy="26945"/>
              </a:xfrm>
            </p:grpSpPr>
            <p:sp>
              <p:nvSpPr>
                <p:cNvPr id="4606" name="Google Shape;4606;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6"/>
              <p:cNvGrpSpPr/>
              <p:nvPr/>
            </p:nvGrpSpPr>
            <p:grpSpPr>
              <a:xfrm>
                <a:off x="4380510" y="3065882"/>
                <a:ext cx="31405" cy="26938"/>
                <a:chOff x="4380510" y="3065882"/>
                <a:chExt cx="31405" cy="26938"/>
              </a:xfrm>
            </p:grpSpPr>
            <p:sp>
              <p:nvSpPr>
                <p:cNvPr id="4609" name="Google Shape;4609;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66"/>
            <p:cNvGrpSpPr/>
            <p:nvPr/>
          </p:nvGrpSpPr>
          <p:grpSpPr>
            <a:xfrm>
              <a:off x="4558998" y="3188237"/>
              <a:ext cx="1280131" cy="1052746"/>
              <a:chOff x="4558998" y="3188237"/>
              <a:chExt cx="1280131" cy="1052746"/>
            </a:xfrm>
          </p:grpSpPr>
          <p:sp>
            <p:nvSpPr>
              <p:cNvPr id="4612" name="Google Shape;4612;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6"/>
              <p:cNvGrpSpPr/>
              <p:nvPr/>
            </p:nvGrpSpPr>
            <p:grpSpPr>
              <a:xfrm>
                <a:off x="4579164" y="3203653"/>
                <a:ext cx="1244833" cy="1020397"/>
                <a:chOff x="4579164" y="3203653"/>
                <a:chExt cx="1244833" cy="1020397"/>
              </a:xfrm>
            </p:grpSpPr>
            <p:sp>
              <p:nvSpPr>
                <p:cNvPr id="4614" name="Google Shape;4614;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66"/>
                <p:cNvGrpSpPr/>
                <p:nvPr/>
              </p:nvGrpSpPr>
              <p:grpSpPr>
                <a:xfrm>
                  <a:off x="4579164" y="3203653"/>
                  <a:ext cx="1244833" cy="1020397"/>
                  <a:chOff x="4579164" y="3203653"/>
                  <a:chExt cx="1244833" cy="1020397"/>
                </a:xfrm>
              </p:grpSpPr>
              <p:sp>
                <p:nvSpPr>
                  <p:cNvPr id="4617" name="Google Shape;4617;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66"/>
                  <p:cNvGrpSpPr/>
                  <p:nvPr/>
                </p:nvGrpSpPr>
                <p:grpSpPr>
                  <a:xfrm>
                    <a:off x="4579164" y="3203653"/>
                    <a:ext cx="1244833" cy="1020397"/>
                    <a:chOff x="4579164" y="3203653"/>
                    <a:chExt cx="1244833" cy="1020397"/>
                  </a:xfrm>
                </p:grpSpPr>
                <p:sp>
                  <p:nvSpPr>
                    <p:cNvPr id="4620" name="Google Shape;4620;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6"/>
                    <p:cNvGrpSpPr/>
                    <p:nvPr/>
                  </p:nvGrpSpPr>
                  <p:grpSpPr>
                    <a:xfrm>
                      <a:off x="4579164" y="3203653"/>
                      <a:ext cx="1244833" cy="1020397"/>
                      <a:chOff x="4579164" y="3203653"/>
                      <a:chExt cx="1244833" cy="1020397"/>
                    </a:xfrm>
                  </p:grpSpPr>
                  <p:sp>
                    <p:nvSpPr>
                      <p:cNvPr id="4629" name="Google Shape;4629;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66"/>
                      <p:cNvGrpSpPr/>
                      <p:nvPr/>
                    </p:nvGrpSpPr>
                    <p:grpSpPr>
                      <a:xfrm>
                        <a:off x="4579164" y="3203653"/>
                        <a:ext cx="1244833" cy="1020397"/>
                        <a:chOff x="4579164" y="3203653"/>
                        <a:chExt cx="1244833" cy="1020397"/>
                      </a:xfrm>
                    </p:grpSpPr>
                    <p:sp>
                      <p:nvSpPr>
                        <p:cNvPr id="4644" name="Google Shape;4644;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66"/>
                        <p:cNvGrpSpPr/>
                        <p:nvPr/>
                      </p:nvGrpSpPr>
                      <p:grpSpPr>
                        <a:xfrm>
                          <a:off x="4579164" y="3203653"/>
                          <a:ext cx="1244833" cy="1020397"/>
                          <a:chOff x="4579164" y="3203653"/>
                          <a:chExt cx="1244833" cy="1020397"/>
                        </a:xfrm>
                      </p:grpSpPr>
                      <p:sp>
                        <p:nvSpPr>
                          <p:cNvPr id="4669" name="Google Shape;4669;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0" name="Google Shape;4670;p66"/>
                          <p:cNvGrpSpPr/>
                          <p:nvPr/>
                        </p:nvGrpSpPr>
                        <p:grpSpPr>
                          <a:xfrm>
                            <a:off x="4579164" y="3203653"/>
                            <a:ext cx="1244833" cy="1020397"/>
                            <a:chOff x="4579164" y="3203653"/>
                            <a:chExt cx="1244833" cy="1020397"/>
                          </a:xfrm>
                        </p:grpSpPr>
                        <p:sp>
                          <p:nvSpPr>
                            <p:cNvPr id="4671" name="Google Shape;4671;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8" name="Google Shape;4678;p66"/>
                            <p:cNvGrpSpPr/>
                            <p:nvPr/>
                          </p:nvGrpSpPr>
                          <p:grpSpPr>
                            <a:xfrm>
                              <a:off x="4579164" y="3203653"/>
                              <a:ext cx="1244833" cy="1020397"/>
                              <a:chOff x="4579164" y="3203653"/>
                              <a:chExt cx="1244833" cy="1020397"/>
                            </a:xfrm>
                          </p:grpSpPr>
                          <p:sp>
                            <p:nvSpPr>
                              <p:cNvPr id="4679" name="Google Shape;4679;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2" name="Google Shape;4692;p66"/>
                              <p:cNvGrpSpPr/>
                              <p:nvPr/>
                            </p:nvGrpSpPr>
                            <p:grpSpPr>
                              <a:xfrm>
                                <a:off x="4579164" y="3203653"/>
                                <a:ext cx="1244833" cy="1020397"/>
                                <a:chOff x="4579164" y="3203653"/>
                                <a:chExt cx="1244833" cy="1020397"/>
                              </a:xfrm>
                            </p:grpSpPr>
                            <p:sp>
                              <p:nvSpPr>
                                <p:cNvPr id="4693" name="Google Shape;4693;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0" name="Google Shape;4700;p66"/>
                                <p:cNvGrpSpPr/>
                                <p:nvPr/>
                              </p:nvGrpSpPr>
                              <p:grpSpPr>
                                <a:xfrm>
                                  <a:off x="4579164" y="3203653"/>
                                  <a:ext cx="1244833" cy="1020397"/>
                                  <a:chOff x="4579164" y="3203653"/>
                                  <a:chExt cx="1244833" cy="1020397"/>
                                </a:xfrm>
                              </p:grpSpPr>
                              <p:sp>
                                <p:nvSpPr>
                                  <p:cNvPr id="4701" name="Google Shape;4701;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66"/>
                                  <p:cNvGrpSpPr/>
                                  <p:nvPr/>
                                </p:nvGrpSpPr>
                                <p:grpSpPr>
                                  <a:xfrm>
                                    <a:off x="4579164" y="3203653"/>
                                    <a:ext cx="1244833" cy="1020397"/>
                                    <a:chOff x="4579164" y="3203653"/>
                                    <a:chExt cx="1244833" cy="1020397"/>
                                  </a:xfrm>
                                </p:grpSpPr>
                                <p:sp>
                                  <p:nvSpPr>
                                    <p:cNvPr id="4707" name="Google Shape;4707;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11" name="Google Shape;4711;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14" name="Google Shape;4714;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15" name="Google Shape;4715;p66"/>
              <p:cNvGrpSpPr/>
              <p:nvPr/>
            </p:nvGrpSpPr>
            <p:grpSpPr>
              <a:xfrm>
                <a:off x="4595437" y="3598775"/>
                <a:ext cx="37776" cy="32451"/>
                <a:chOff x="4595437" y="3598775"/>
                <a:chExt cx="37776" cy="32451"/>
              </a:xfrm>
            </p:grpSpPr>
            <p:sp>
              <p:nvSpPr>
                <p:cNvPr id="4716" name="Google Shape;4716;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66"/>
              <p:cNvGrpSpPr/>
              <p:nvPr/>
            </p:nvGrpSpPr>
            <p:grpSpPr>
              <a:xfrm>
                <a:off x="4641864" y="3524443"/>
                <a:ext cx="37776" cy="32380"/>
                <a:chOff x="4641864" y="3524443"/>
                <a:chExt cx="37776" cy="32380"/>
              </a:xfrm>
            </p:grpSpPr>
            <p:sp>
              <p:nvSpPr>
                <p:cNvPr id="4719" name="Google Shape;4719;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6"/>
              <p:cNvGrpSpPr/>
              <p:nvPr/>
            </p:nvGrpSpPr>
            <p:grpSpPr>
              <a:xfrm>
                <a:off x="4648431" y="3893901"/>
                <a:ext cx="37776" cy="32357"/>
                <a:chOff x="4648431" y="3893901"/>
                <a:chExt cx="37776" cy="32357"/>
              </a:xfrm>
            </p:grpSpPr>
            <p:sp>
              <p:nvSpPr>
                <p:cNvPr id="4722" name="Google Shape;4722;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6"/>
              <p:cNvGrpSpPr/>
              <p:nvPr/>
            </p:nvGrpSpPr>
            <p:grpSpPr>
              <a:xfrm>
                <a:off x="4567752" y="3722908"/>
                <a:ext cx="37870" cy="32380"/>
                <a:chOff x="4567752" y="3722908"/>
                <a:chExt cx="37870" cy="32380"/>
              </a:xfrm>
            </p:grpSpPr>
            <p:sp>
              <p:nvSpPr>
                <p:cNvPr id="4725" name="Google Shape;4725;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66"/>
              <p:cNvGrpSpPr/>
              <p:nvPr/>
            </p:nvGrpSpPr>
            <p:grpSpPr>
              <a:xfrm>
                <a:off x="4617506" y="3652052"/>
                <a:ext cx="37783" cy="32357"/>
                <a:chOff x="4617506" y="3652052"/>
                <a:chExt cx="37783" cy="32357"/>
              </a:xfrm>
            </p:grpSpPr>
            <p:sp>
              <p:nvSpPr>
                <p:cNvPr id="4728" name="Google Shape;4728;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66"/>
              <p:cNvGrpSpPr/>
              <p:nvPr/>
            </p:nvGrpSpPr>
            <p:grpSpPr>
              <a:xfrm>
                <a:off x="4739005" y="3554149"/>
                <a:ext cx="37870" cy="32357"/>
                <a:chOff x="4739005" y="3554149"/>
                <a:chExt cx="37870" cy="32357"/>
              </a:xfrm>
            </p:grpSpPr>
            <p:sp>
              <p:nvSpPr>
                <p:cNvPr id="4731" name="Google Shape;4731;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6"/>
              <p:cNvGrpSpPr/>
              <p:nvPr/>
            </p:nvGrpSpPr>
            <p:grpSpPr>
              <a:xfrm>
                <a:off x="4806557" y="3630258"/>
                <a:ext cx="37776" cy="32364"/>
                <a:chOff x="4806557" y="3630258"/>
                <a:chExt cx="37776" cy="32364"/>
              </a:xfrm>
            </p:grpSpPr>
            <p:sp>
              <p:nvSpPr>
                <p:cNvPr id="4734" name="Google Shape;4734;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6"/>
              <p:cNvGrpSpPr/>
              <p:nvPr/>
            </p:nvGrpSpPr>
            <p:grpSpPr>
              <a:xfrm>
                <a:off x="4737007" y="4004357"/>
                <a:ext cx="37870" cy="32357"/>
                <a:chOff x="4737007" y="4004357"/>
                <a:chExt cx="37870" cy="32357"/>
              </a:xfrm>
            </p:grpSpPr>
            <p:sp>
              <p:nvSpPr>
                <p:cNvPr id="4737" name="Google Shape;4737;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6"/>
              <p:cNvGrpSpPr/>
              <p:nvPr/>
            </p:nvGrpSpPr>
            <p:grpSpPr>
              <a:xfrm>
                <a:off x="4773634" y="4208627"/>
                <a:ext cx="37776" cy="32357"/>
                <a:chOff x="4773634" y="4208627"/>
                <a:chExt cx="37776" cy="32357"/>
              </a:xfrm>
            </p:grpSpPr>
            <p:sp>
              <p:nvSpPr>
                <p:cNvPr id="4740" name="Google Shape;4740;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66"/>
              <p:cNvGrpSpPr/>
              <p:nvPr/>
            </p:nvGrpSpPr>
            <p:grpSpPr>
              <a:xfrm>
                <a:off x="4888282" y="4074764"/>
                <a:ext cx="37776" cy="32451"/>
                <a:chOff x="4888282" y="4074764"/>
                <a:chExt cx="37776" cy="32451"/>
              </a:xfrm>
            </p:grpSpPr>
            <p:sp>
              <p:nvSpPr>
                <p:cNvPr id="4743" name="Google Shape;4743;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6"/>
              <p:cNvGrpSpPr/>
              <p:nvPr/>
            </p:nvGrpSpPr>
            <p:grpSpPr>
              <a:xfrm>
                <a:off x="4901315" y="3804271"/>
                <a:ext cx="37776" cy="32364"/>
                <a:chOff x="4901315" y="3804271"/>
                <a:chExt cx="37776" cy="32364"/>
              </a:xfrm>
            </p:grpSpPr>
            <p:sp>
              <p:nvSpPr>
                <p:cNvPr id="4746" name="Google Shape;4746;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66"/>
              <p:cNvGrpSpPr/>
              <p:nvPr/>
            </p:nvGrpSpPr>
            <p:grpSpPr>
              <a:xfrm>
                <a:off x="4866394" y="3715035"/>
                <a:ext cx="37846" cy="32357"/>
                <a:chOff x="4866394" y="3715035"/>
                <a:chExt cx="37846" cy="32357"/>
              </a:xfrm>
            </p:grpSpPr>
            <p:sp>
              <p:nvSpPr>
                <p:cNvPr id="4749" name="Google Shape;4749;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66"/>
              <p:cNvGrpSpPr/>
              <p:nvPr/>
            </p:nvGrpSpPr>
            <p:grpSpPr>
              <a:xfrm>
                <a:off x="4979233" y="3839798"/>
                <a:ext cx="37878" cy="32420"/>
                <a:chOff x="4979233" y="3839798"/>
                <a:chExt cx="37878" cy="32420"/>
              </a:xfrm>
            </p:grpSpPr>
            <p:sp>
              <p:nvSpPr>
                <p:cNvPr id="4752" name="Google Shape;4752;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66"/>
              <p:cNvGrpSpPr/>
              <p:nvPr/>
            </p:nvGrpSpPr>
            <p:grpSpPr>
              <a:xfrm>
                <a:off x="4790662" y="3679147"/>
                <a:ext cx="37783" cy="32380"/>
                <a:chOff x="4790662" y="3679147"/>
                <a:chExt cx="37783" cy="32380"/>
              </a:xfrm>
            </p:grpSpPr>
            <p:sp>
              <p:nvSpPr>
                <p:cNvPr id="4755" name="Google Shape;4755;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66"/>
              <p:cNvGrpSpPr/>
              <p:nvPr/>
            </p:nvGrpSpPr>
            <p:grpSpPr>
              <a:xfrm>
                <a:off x="4857263" y="3557861"/>
                <a:ext cx="37776" cy="32357"/>
                <a:chOff x="4857263" y="3557861"/>
                <a:chExt cx="37776" cy="32357"/>
              </a:xfrm>
            </p:grpSpPr>
            <p:sp>
              <p:nvSpPr>
                <p:cNvPr id="4758" name="Google Shape;4758;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6"/>
              <p:cNvGrpSpPr/>
              <p:nvPr/>
            </p:nvGrpSpPr>
            <p:grpSpPr>
              <a:xfrm>
                <a:off x="4883902" y="3648033"/>
                <a:ext cx="37783" cy="32380"/>
                <a:chOff x="4883902" y="3648033"/>
                <a:chExt cx="37783" cy="32380"/>
              </a:xfrm>
            </p:grpSpPr>
            <p:sp>
              <p:nvSpPr>
                <p:cNvPr id="4761" name="Google Shape;4761;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4907780" y="3347220"/>
                <a:ext cx="37878" cy="32357"/>
                <a:chOff x="4907780" y="3347220"/>
                <a:chExt cx="37878" cy="32357"/>
              </a:xfrm>
            </p:grpSpPr>
            <p:sp>
              <p:nvSpPr>
                <p:cNvPr id="4764" name="Google Shape;4764;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5065048" y="3738150"/>
                <a:ext cx="37783" cy="32364"/>
                <a:chOff x="5065048" y="3738150"/>
                <a:chExt cx="37783" cy="32364"/>
              </a:xfrm>
            </p:grpSpPr>
            <p:sp>
              <p:nvSpPr>
                <p:cNvPr id="4767" name="Google Shape;4767;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5071616" y="3284615"/>
                <a:ext cx="37783" cy="32357"/>
                <a:chOff x="5071616" y="3284615"/>
                <a:chExt cx="37783" cy="32357"/>
              </a:xfrm>
            </p:grpSpPr>
            <p:sp>
              <p:nvSpPr>
                <p:cNvPr id="4770" name="Google Shape;4770;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6"/>
              <p:cNvGrpSpPr/>
              <p:nvPr/>
            </p:nvGrpSpPr>
            <p:grpSpPr>
              <a:xfrm>
                <a:off x="5389291" y="3759921"/>
                <a:ext cx="37783" cy="32380"/>
                <a:chOff x="5389291" y="3759921"/>
                <a:chExt cx="37783" cy="32380"/>
              </a:xfrm>
            </p:grpSpPr>
            <p:sp>
              <p:nvSpPr>
                <p:cNvPr id="4773" name="Google Shape;4773;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5431534" y="3632932"/>
                <a:ext cx="37878" cy="32451"/>
                <a:chOff x="5431534" y="3632932"/>
                <a:chExt cx="37878" cy="32451"/>
              </a:xfrm>
            </p:grpSpPr>
            <p:sp>
              <p:nvSpPr>
                <p:cNvPr id="4776" name="Google Shape;4776;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6"/>
              <p:cNvGrpSpPr/>
              <p:nvPr/>
            </p:nvGrpSpPr>
            <p:grpSpPr>
              <a:xfrm>
                <a:off x="5540755" y="3544829"/>
                <a:ext cx="37783" cy="32357"/>
                <a:chOff x="5540755" y="3544829"/>
                <a:chExt cx="37783" cy="32357"/>
              </a:xfrm>
            </p:grpSpPr>
            <p:sp>
              <p:nvSpPr>
                <p:cNvPr id="4779" name="Google Shape;4779;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66"/>
              <p:cNvGrpSpPr/>
              <p:nvPr/>
            </p:nvGrpSpPr>
            <p:grpSpPr>
              <a:xfrm>
                <a:off x="5579293" y="3412107"/>
                <a:ext cx="37776" cy="32357"/>
                <a:chOff x="5579293" y="3412107"/>
                <a:chExt cx="37776" cy="32357"/>
              </a:xfrm>
            </p:grpSpPr>
            <p:sp>
              <p:nvSpPr>
                <p:cNvPr id="4782" name="Google Shape;4782;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6"/>
              <p:cNvGrpSpPr/>
              <p:nvPr/>
            </p:nvGrpSpPr>
            <p:grpSpPr>
              <a:xfrm>
                <a:off x="5801346" y="3284615"/>
                <a:ext cx="37783" cy="32357"/>
                <a:chOff x="5801346" y="3284615"/>
                <a:chExt cx="37783" cy="32357"/>
              </a:xfrm>
            </p:grpSpPr>
            <p:sp>
              <p:nvSpPr>
                <p:cNvPr id="4785" name="Google Shape;4785;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6"/>
              <p:cNvGrpSpPr/>
              <p:nvPr/>
            </p:nvGrpSpPr>
            <p:grpSpPr>
              <a:xfrm>
                <a:off x="5763578" y="3399067"/>
                <a:ext cx="37776" cy="32364"/>
                <a:chOff x="5763578" y="3399067"/>
                <a:chExt cx="37776" cy="32364"/>
              </a:xfrm>
            </p:grpSpPr>
            <p:sp>
              <p:nvSpPr>
                <p:cNvPr id="4788" name="Google Shape;4788;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6"/>
              <p:cNvGrpSpPr/>
              <p:nvPr/>
            </p:nvGrpSpPr>
            <p:grpSpPr>
              <a:xfrm>
                <a:off x="5395858" y="3230952"/>
                <a:ext cx="37776" cy="32364"/>
                <a:chOff x="5395858" y="3230952"/>
                <a:chExt cx="37776" cy="32364"/>
              </a:xfrm>
            </p:grpSpPr>
            <p:sp>
              <p:nvSpPr>
                <p:cNvPr id="4791" name="Google Shape;4791;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6"/>
              <p:cNvGrpSpPr/>
              <p:nvPr/>
            </p:nvGrpSpPr>
            <p:grpSpPr>
              <a:xfrm>
                <a:off x="5264088" y="3188237"/>
                <a:ext cx="37776" cy="32357"/>
                <a:chOff x="5264088" y="3188237"/>
                <a:chExt cx="37776" cy="32357"/>
              </a:xfrm>
            </p:grpSpPr>
            <p:sp>
              <p:nvSpPr>
                <p:cNvPr id="4794" name="Google Shape;4794;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6"/>
              <p:cNvGrpSpPr/>
              <p:nvPr/>
            </p:nvGrpSpPr>
            <p:grpSpPr>
              <a:xfrm>
                <a:off x="5585758" y="3237425"/>
                <a:ext cx="37878" cy="32357"/>
                <a:chOff x="5585758" y="3237425"/>
                <a:chExt cx="37878" cy="32357"/>
              </a:xfrm>
            </p:grpSpPr>
            <p:sp>
              <p:nvSpPr>
                <p:cNvPr id="4797" name="Google Shape;4797;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66"/>
              <p:cNvGrpSpPr/>
              <p:nvPr/>
            </p:nvGrpSpPr>
            <p:grpSpPr>
              <a:xfrm>
                <a:off x="4874196" y="3291088"/>
                <a:ext cx="37878" cy="32451"/>
                <a:chOff x="4874196" y="3291088"/>
                <a:chExt cx="37878" cy="32451"/>
              </a:xfrm>
            </p:grpSpPr>
            <p:sp>
              <p:nvSpPr>
                <p:cNvPr id="4800" name="Google Shape;4800;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6"/>
              <p:cNvGrpSpPr/>
              <p:nvPr/>
            </p:nvGrpSpPr>
            <p:grpSpPr>
              <a:xfrm>
                <a:off x="5197770" y="3785466"/>
                <a:ext cx="37783" cy="32427"/>
                <a:chOff x="5197770" y="3785466"/>
                <a:chExt cx="37783" cy="32427"/>
              </a:xfrm>
            </p:grpSpPr>
            <p:sp>
              <p:nvSpPr>
                <p:cNvPr id="4803" name="Google Shape;4803;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66"/>
              <p:cNvGrpSpPr/>
              <p:nvPr/>
            </p:nvGrpSpPr>
            <p:grpSpPr>
              <a:xfrm>
                <a:off x="5177699" y="3492117"/>
                <a:ext cx="37776" cy="32357"/>
                <a:chOff x="5177699" y="3492117"/>
                <a:chExt cx="37776" cy="32357"/>
              </a:xfrm>
            </p:grpSpPr>
            <p:sp>
              <p:nvSpPr>
                <p:cNvPr id="4806" name="Google Shape;4806;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66"/>
              <p:cNvGrpSpPr/>
              <p:nvPr/>
            </p:nvGrpSpPr>
            <p:grpSpPr>
              <a:xfrm>
                <a:off x="5349431" y="3622346"/>
                <a:ext cx="37870" cy="32380"/>
                <a:chOff x="5349431" y="3622346"/>
                <a:chExt cx="37870" cy="32380"/>
              </a:xfrm>
            </p:grpSpPr>
            <p:sp>
              <p:nvSpPr>
                <p:cNvPr id="4809" name="Google Shape;4809;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6"/>
              <p:cNvGrpSpPr/>
              <p:nvPr/>
            </p:nvGrpSpPr>
            <p:grpSpPr>
              <a:xfrm>
                <a:off x="5068855" y="3563980"/>
                <a:ext cx="53954" cy="46223"/>
                <a:chOff x="5068855" y="3563980"/>
                <a:chExt cx="53954" cy="46223"/>
              </a:xfrm>
            </p:grpSpPr>
            <p:sp>
              <p:nvSpPr>
                <p:cNvPr id="4812" name="Google Shape;4812;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6"/>
              <p:cNvGrpSpPr/>
              <p:nvPr/>
            </p:nvGrpSpPr>
            <p:grpSpPr>
              <a:xfrm>
                <a:off x="5037654" y="3392507"/>
                <a:ext cx="37870" cy="32451"/>
                <a:chOff x="5037654" y="3392507"/>
                <a:chExt cx="37870" cy="32451"/>
              </a:xfrm>
            </p:grpSpPr>
            <p:sp>
              <p:nvSpPr>
                <p:cNvPr id="4815" name="Google Shape;4815;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6"/>
              <p:cNvGrpSpPr/>
              <p:nvPr/>
            </p:nvGrpSpPr>
            <p:grpSpPr>
              <a:xfrm>
                <a:off x="5456560" y="3368629"/>
                <a:ext cx="37870" cy="32451"/>
                <a:chOff x="5456560" y="3368629"/>
                <a:chExt cx="37870" cy="32451"/>
              </a:xfrm>
            </p:grpSpPr>
            <p:sp>
              <p:nvSpPr>
                <p:cNvPr id="4818" name="Google Shape;4818;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6"/>
              <p:cNvGrpSpPr/>
              <p:nvPr/>
            </p:nvGrpSpPr>
            <p:grpSpPr>
              <a:xfrm>
                <a:off x="4755749" y="3501516"/>
                <a:ext cx="46246" cy="39608"/>
                <a:chOff x="4755749" y="3501516"/>
                <a:chExt cx="46246" cy="39608"/>
              </a:xfrm>
            </p:grpSpPr>
            <p:sp>
              <p:nvSpPr>
                <p:cNvPr id="4821" name="Google Shape;4821;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681346" y="3485582"/>
                <a:ext cx="37783" cy="32427"/>
                <a:chOff x="4681346" y="3485582"/>
                <a:chExt cx="37783" cy="32427"/>
              </a:xfrm>
            </p:grpSpPr>
            <p:sp>
              <p:nvSpPr>
                <p:cNvPr id="4824" name="Google Shape;4824;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4767067" y="3291088"/>
                <a:ext cx="37878" cy="32451"/>
                <a:chOff x="4767067" y="3291088"/>
                <a:chExt cx="37878" cy="32451"/>
              </a:xfrm>
            </p:grpSpPr>
            <p:sp>
              <p:nvSpPr>
                <p:cNvPr id="4827" name="Google Shape;4827;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687819" y="3405539"/>
                <a:ext cx="37776" cy="32451"/>
                <a:chOff x="4687819" y="3405539"/>
                <a:chExt cx="37776" cy="32451"/>
              </a:xfrm>
            </p:grpSpPr>
            <p:sp>
              <p:nvSpPr>
                <p:cNvPr id="4830" name="Google Shape;4830;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6"/>
              <p:cNvGrpSpPr/>
              <p:nvPr/>
            </p:nvGrpSpPr>
            <p:grpSpPr>
              <a:xfrm>
                <a:off x="4923101" y="3444809"/>
                <a:ext cx="52813" cy="45318"/>
                <a:chOff x="4923101" y="3444809"/>
                <a:chExt cx="52813" cy="45318"/>
              </a:xfrm>
            </p:grpSpPr>
            <p:sp>
              <p:nvSpPr>
                <p:cNvPr id="4833" name="Google Shape;4833;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66"/>
              <p:cNvGrpSpPr/>
              <p:nvPr/>
            </p:nvGrpSpPr>
            <p:grpSpPr>
              <a:xfrm>
                <a:off x="4846040" y="3654750"/>
                <a:ext cx="31405" cy="26993"/>
                <a:chOff x="4846040" y="3654750"/>
                <a:chExt cx="31405" cy="26993"/>
              </a:xfrm>
            </p:grpSpPr>
            <p:sp>
              <p:nvSpPr>
                <p:cNvPr id="4836" name="Google Shape;4836;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66"/>
              <p:cNvGrpSpPr/>
              <p:nvPr/>
            </p:nvGrpSpPr>
            <p:grpSpPr>
              <a:xfrm>
                <a:off x="4925673" y="3691700"/>
                <a:ext cx="40253" cy="34472"/>
                <a:chOff x="4925673" y="3691700"/>
                <a:chExt cx="40253" cy="34472"/>
              </a:xfrm>
            </p:grpSpPr>
            <p:sp>
              <p:nvSpPr>
                <p:cNvPr id="4839" name="Google Shape;4839;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66"/>
              <p:cNvGrpSpPr/>
              <p:nvPr/>
            </p:nvGrpSpPr>
            <p:grpSpPr>
              <a:xfrm>
                <a:off x="4894653" y="3740848"/>
                <a:ext cx="31405" cy="26906"/>
                <a:chOff x="4894653" y="3740848"/>
                <a:chExt cx="31405" cy="26906"/>
              </a:xfrm>
            </p:grpSpPr>
            <p:sp>
              <p:nvSpPr>
                <p:cNvPr id="4842" name="Google Shape;4842;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66"/>
              <p:cNvGrpSpPr/>
              <p:nvPr/>
            </p:nvGrpSpPr>
            <p:grpSpPr>
              <a:xfrm>
                <a:off x="4962300" y="3696348"/>
                <a:ext cx="38255" cy="32773"/>
                <a:chOff x="4962300" y="3696348"/>
                <a:chExt cx="38255" cy="32773"/>
              </a:xfrm>
            </p:grpSpPr>
            <p:sp>
              <p:nvSpPr>
                <p:cNvPr id="4845" name="Google Shape;4845;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66"/>
              <p:cNvGrpSpPr/>
              <p:nvPr/>
            </p:nvGrpSpPr>
            <p:grpSpPr>
              <a:xfrm>
                <a:off x="4980185" y="3743349"/>
                <a:ext cx="31499" cy="26969"/>
                <a:chOff x="4980185" y="3743349"/>
                <a:chExt cx="31499" cy="26969"/>
              </a:xfrm>
            </p:grpSpPr>
            <p:sp>
              <p:nvSpPr>
                <p:cNvPr id="4848" name="Google Shape;4848;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6"/>
              <p:cNvGrpSpPr/>
              <p:nvPr/>
            </p:nvGrpSpPr>
            <p:grpSpPr>
              <a:xfrm>
                <a:off x="5013768" y="3734312"/>
                <a:ext cx="31499" cy="26969"/>
                <a:chOff x="5013768" y="3734312"/>
                <a:chExt cx="31499" cy="26969"/>
              </a:xfrm>
            </p:grpSpPr>
            <p:sp>
              <p:nvSpPr>
                <p:cNvPr id="4851" name="Google Shape;4851;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66"/>
              <p:cNvGrpSpPr/>
              <p:nvPr/>
            </p:nvGrpSpPr>
            <p:grpSpPr>
              <a:xfrm>
                <a:off x="5036703" y="3764545"/>
                <a:ext cx="31499" cy="26898"/>
                <a:chOff x="5036703" y="3764545"/>
                <a:chExt cx="31499" cy="26898"/>
              </a:xfrm>
            </p:grpSpPr>
            <p:sp>
              <p:nvSpPr>
                <p:cNvPr id="4854" name="Google Shape;4854;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6"/>
              <p:cNvGrpSpPr/>
              <p:nvPr/>
            </p:nvGrpSpPr>
            <p:grpSpPr>
              <a:xfrm>
                <a:off x="4953546" y="3768352"/>
                <a:ext cx="31405" cy="26898"/>
                <a:chOff x="4953546" y="3768352"/>
                <a:chExt cx="31405" cy="26898"/>
              </a:xfrm>
            </p:grpSpPr>
            <p:sp>
              <p:nvSpPr>
                <p:cNvPr id="4857" name="Google Shape;4857;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66"/>
              <p:cNvGrpSpPr/>
              <p:nvPr/>
            </p:nvGrpSpPr>
            <p:grpSpPr>
              <a:xfrm>
                <a:off x="4964770" y="3814016"/>
                <a:ext cx="31499" cy="26993"/>
                <a:chOff x="4964770" y="3814016"/>
                <a:chExt cx="31499" cy="26993"/>
              </a:xfrm>
            </p:grpSpPr>
            <p:sp>
              <p:nvSpPr>
                <p:cNvPr id="4860" name="Google Shape;4860;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66"/>
              <p:cNvGrpSpPr/>
              <p:nvPr/>
            </p:nvGrpSpPr>
            <p:grpSpPr>
              <a:xfrm>
                <a:off x="4923290" y="3800504"/>
                <a:ext cx="31468" cy="26898"/>
                <a:chOff x="4923290" y="3800504"/>
                <a:chExt cx="31468" cy="26898"/>
              </a:xfrm>
            </p:grpSpPr>
            <p:sp>
              <p:nvSpPr>
                <p:cNvPr id="4863" name="Google Shape;4863;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6"/>
              <p:cNvGrpSpPr/>
              <p:nvPr/>
            </p:nvGrpSpPr>
            <p:grpSpPr>
              <a:xfrm>
                <a:off x="5108534" y="3650943"/>
                <a:ext cx="31405" cy="26993"/>
                <a:chOff x="5108534" y="3650943"/>
                <a:chExt cx="31405" cy="26993"/>
              </a:xfrm>
            </p:grpSpPr>
            <p:sp>
              <p:nvSpPr>
                <p:cNvPr id="4866" name="Google Shape;4866;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66"/>
              <p:cNvGrpSpPr/>
              <p:nvPr/>
            </p:nvGrpSpPr>
            <p:grpSpPr>
              <a:xfrm>
                <a:off x="5119380" y="3760739"/>
                <a:ext cx="31499" cy="26993"/>
                <a:chOff x="5119380" y="3760739"/>
                <a:chExt cx="31499" cy="26993"/>
              </a:xfrm>
            </p:grpSpPr>
            <p:sp>
              <p:nvSpPr>
                <p:cNvPr id="4869" name="Google Shape;4869;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6"/>
              <p:cNvGrpSpPr/>
              <p:nvPr/>
            </p:nvGrpSpPr>
            <p:grpSpPr>
              <a:xfrm>
                <a:off x="5119380" y="3788235"/>
                <a:ext cx="31499" cy="26993"/>
                <a:chOff x="5119380" y="3788235"/>
                <a:chExt cx="31499" cy="26993"/>
              </a:xfrm>
            </p:grpSpPr>
            <p:sp>
              <p:nvSpPr>
                <p:cNvPr id="4872" name="Google Shape;4872;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6"/>
              <p:cNvGrpSpPr/>
              <p:nvPr/>
            </p:nvGrpSpPr>
            <p:grpSpPr>
              <a:xfrm>
                <a:off x="5158005" y="3875284"/>
                <a:ext cx="31405" cy="27001"/>
                <a:chOff x="5158005" y="3875284"/>
                <a:chExt cx="31405" cy="27001"/>
              </a:xfrm>
            </p:grpSpPr>
            <p:sp>
              <p:nvSpPr>
                <p:cNvPr id="4875" name="Google Shape;4875;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66"/>
              <p:cNvGrpSpPr/>
              <p:nvPr/>
            </p:nvGrpSpPr>
            <p:grpSpPr>
              <a:xfrm>
                <a:off x="5233163" y="3764545"/>
                <a:ext cx="31499" cy="26898"/>
                <a:chOff x="5233163" y="3764545"/>
                <a:chExt cx="31499" cy="26898"/>
              </a:xfrm>
            </p:grpSpPr>
            <p:sp>
              <p:nvSpPr>
                <p:cNvPr id="4878" name="Google Shape;4878;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66"/>
              <p:cNvGrpSpPr/>
              <p:nvPr/>
            </p:nvGrpSpPr>
            <p:grpSpPr>
              <a:xfrm>
                <a:off x="5276168" y="3805545"/>
                <a:ext cx="31499" cy="26906"/>
                <a:chOff x="5276168" y="3805545"/>
                <a:chExt cx="31499" cy="26906"/>
              </a:xfrm>
            </p:grpSpPr>
            <p:sp>
              <p:nvSpPr>
                <p:cNvPr id="4881" name="Google Shape;4881;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6"/>
              <p:cNvGrpSpPr/>
              <p:nvPr/>
            </p:nvGrpSpPr>
            <p:grpSpPr>
              <a:xfrm>
                <a:off x="5294053" y="3851933"/>
                <a:ext cx="31405" cy="26945"/>
                <a:chOff x="5294053" y="3851933"/>
                <a:chExt cx="31405" cy="26945"/>
              </a:xfrm>
            </p:grpSpPr>
            <p:sp>
              <p:nvSpPr>
                <p:cNvPr id="4884" name="Google Shape;4884;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6"/>
              <p:cNvGrpSpPr/>
              <p:nvPr/>
            </p:nvGrpSpPr>
            <p:grpSpPr>
              <a:xfrm>
                <a:off x="5341723" y="3851902"/>
                <a:ext cx="31405" cy="26977"/>
                <a:chOff x="5341723" y="3851902"/>
                <a:chExt cx="31405" cy="26977"/>
              </a:xfrm>
            </p:grpSpPr>
            <p:sp>
              <p:nvSpPr>
                <p:cNvPr id="4887" name="Google Shape;4887;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6"/>
              <p:cNvGrpSpPr/>
              <p:nvPr/>
            </p:nvGrpSpPr>
            <p:grpSpPr>
              <a:xfrm>
                <a:off x="5054871" y="3507855"/>
                <a:ext cx="31405" cy="26993"/>
                <a:chOff x="5054871" y="3507855"/>
                <a:chExt cx="31405" cy="26993"/>
              </a:xfrm>
            </p:grpSpPr>
            <p:sp>
              <p:nvSpPr>
                <p:cNvPr id="4890" name="Google Shape;4890;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66"/>
              <p:cNvGrpSpPr/>
              <p:nvPr/>
            </p:nvGrpSpPr>
            <p:grpSpPr>
              <a:xfrm>
                <a:off x="4876579" y="3675325"/>
                <a:ext cx="31405" cy="26969"/>
                <a:chOff x="4876579" y="3675325"/>
                <a:chExt cx="31405" cy="26969"/>
              </a:xfrm>
            </p:grpSpPr>
            <p:sp>
              <p:nvSpPr>
                <p:cNvPr id="4893" name="Google Shape;4893;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66"/>
              <p:cNvGrpSpPr/>
              <p:nvPr/>
            </p:nvGrpSpPr>
            <p:grpSpPr>
              <a:xfrm>
                <a:off x="4842233" y="3688333"/>
                <a:ext cx="31405" cy="26993"/>
                <a:chOff x="4842233" y="3688333"/>
                <a:chExt cx="31405" cy="26993"/>
              </a:xfrm>
            </p:grpSpPr>
            <p:sp>
              <p:nvSpPr>
                <p:cNvPr id="4896" name="Google Shape;4896;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6"/>
              <p:cNvGrpSpPr/>
              <p:nvPr/>
            </p:nvGrpSpPr>
            <p:grpSpPr>
              <a:xfrm>
                <a:off x="5187876" y="3608032"/>
                <a:ext cx="31405" cy="27001"/>
                <a:chOff x="5187876" y="3608032"/>
                <a:chExt cx="31405" cy="27001"/>
              </a:xfrm>
            </p:grpSpPr>
            <p:sp>
              <p:nvSpPr>
                <p:cNvPr id="4899" name="Google Shape;4899;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1" name="Google Shape;4901;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3" name="Google Shape;4903;p66"/>
              <p:cNvGrpSpPr/>
              <p:nvPr/>
            </p:nvGrpSpPr>
            <p:grpSpPr>
              <a:xfrm>
                <a:off x="5269224" y="3304167"/>
                <a:ext cx="40253" cy="34402"/>
                <a:chOff x="5269224" y="3304167"/>
                <a:chExt cx="40253" cy="34402"/>
              </a:xfrm>
            </p:grpSpPr>
            <p:sp>
              <p:nvSpPr>
                <p:cNvPr id="4904" name="Google Shape;4904;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66"/>
              <p:cNvGrpSpPr/>
              <p:nvPr/>
            </p:nvGrpSpPr>
            <p:grpSpPr>
              <a:xfrm>
                <a:off x="5327354" y="3476615"/>
                <a:ext cx="49864" cy="42723"/>
                <a:chOff x="5327354" y="3476615"/>
                <a:chExt cx="49864" cy="42723"/>
              </a:xfrm>
            </p:grpSpPr>
            <p:sp>
              <p:nvSpPr>
                <p:cNvPr id="4907" name="Google Shape;4907;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6"/>
              <p:cNvGrpSpPr/>
              <p:nvPr/>
            </p:nvGrpSpPr>
            <p:grpSpPr>
              <a:xfrm>
                <a:off x="5341723" y="3775957"/>
                <a:ext cx="31405" cy="26898"/>
                <a:chOff x="5341723" y="3775957"/>
                <a:chExt cx="31405" cy="26898"/>
              </a:xfrm>
            </p:grpSpPr>
            <p:sp>
              <p:nvSpPr>
                <p:cNvPr id="4912" name="Google Shape;4912;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66"/>
              <p:cNvGrpSpPr/>
              <p:nvPr/>
            </p:nvGrpSpPr>
            <p:grpSpPr>
              <a:xfrm>
                <a:off x="5439053" y="3699274"/>
                <a:ext cx="31405" cy="26898"/>
                <a:chOff x="5439053" y="3699274"/>
                <a:chExt cx="31405" cy="26898"/>
              </a:xfrm>
            </p:grpSpPr>
            <p:sp>
              <p:nvSpPr>
                <p:cNvPr id="4915" name="Google Shape;4915;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66"/>
              <p:cNvGrpSpPr/>
              <p:nvPr/>
            </p:nvGrpSpPr>
            <p:grpSpPr>
              <a:xfrm>
                <a:off x="5412414" y="3622307"/>
                <a:ext cx="31499" cy="26993"/>
                <a:chOff x="5412414" y="3622307"/>
                <a:chExt cx="31499" cy="26993"/>
              </a:xfrm>
            </p:grpSpPr>
            <p:sp>
              <p:nvSpPr>
                <p:cNvPr id="4918" name="Google Shape;4918;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6"/>
              <p:cNvGrpSpPr/>
              <p:nvPr/>
            </p:nvGrpSpPr>
            <p:grpSpPr>
              <a:xfrm>
                <a:off x="5476254" y="3473949"/>
                <a:ext cx="26835" cy="26930"/>
                <a:chOff x="5476254" y="3473949"/>
                <a:chExt cx="26835" cy="26930"/>
              </a:xfrm>
            </p:grpSpPr>
            <p:sp>
              <p:nvSpPr>
                <p:cNvPr id="4921" name="Google Shape;4921;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66"/>
              <p:cNvGrpSpPr/>
              <p:nvPr/>
            </p:nvGrpSpPr>
            <p:grpSpPr>
              <a:xfrm>
                <a:off x="5564547" y="3481594"/>
                <a:ext cx="31397" cy="26898"/>
                <a:chOff x="5564547" y="3481594"/>
                <a:chExt cx="31397" cy="26898"/>
              </a:xfrm>
            </p:grpSpPr>
            <p:sp>
              <p:nvSpPr>
                <p:cNvPr id="4924" name="Google Shape;4924;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66"/>
              <p:cNvGrpSpPr/>
              <p:nvPr/>
            </p:nvGrpSpPr>
            <p:grpSpPr>
              <a:xfrm>
                <a:off x="5534101" y="3470174"/>
                <a:ext cx="31397" cy="26906"/>
                <a:chOff x="5534101" y="3470174"/>
                <a:chExt cx="31397" cy="26906"/>
              </a:xfrm>
            </p:grpSpPr>
            <p:sp>
              <p:nvSpPr>
                <p:cNvPr id="4927" name="Google Shape;4927;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5610879" y="3314486"/>
                <a:ext cx="31499" cy="26938"/>
                <a:chOff x="5610879" y="3314486"/>
                <a:chExt cx="31499" cy="26938"/>
              </a:xfrm>
            </p:grpSpPr>
            <p:sp>
              <p:nvSpPr>
                <p:cNvPr id="4930" name="Google Shape;4930;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6"/>
              <p:cNvGrpSpPr/>
              <p:nvPr/>
            </p:nvGrpSpPr>
            <p:grpSpPr>
              <a:xfrm>
                <a:off x="4834525" y="3501382"/>
                <a:ext cx="31499" cy="26898"/>
                <a:chOff x="4834525" y="3501382"/>
                <a:chExt cx="31499" cy="26898"/>
              </a:xfrm>
            </p:grpSpPr>
            <p:sp>
              <p:nvSpPr>
                <p:cNvPr id="4933" name="Google Shape;4933;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66"/>
              <p:cNvGrpSpPr/>
              <p:nvPr/>
            </p:nvGrpSpPr>
            <p:grpSpPr>
              <a:xfrm>
                <a:off x="4898460" y="3580158"/>
                <a:ext cx="31405" cy="26898"/>
                <a:chOff x="4898460" y="3580158"/>
                <a:chExt cx="31405" cy="26898"/>
              </a:xfrm>
            </p:grpSpPr>
            <p:sp>
              <p:nvSpPr>
                <p:cNvPr id="4936" name="Google Shape;4936;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66"/>
              <p:cNvGrpSpPr/>
              <p:nvPr/>
            </p:nvGrpSpPr>
            <p:grpSpPr>
              <a:xfrm>
                <a:off x="4882667" y="3608032"/>
                <a:ext cx="31499" cy="27001"/>
                <a:chOff x="4882667" y="3608032"/>
                <a:chExt cx="31499" cy="27001"/>
              </a:xfrm>
            </p:grpSpPr>
            <p:sp>
              <p:nvSpPr>
                <p:cNvPr id="4939" name="Google Shape;4939;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6"/>
              <p:cNvGrpSpPr/>
              <p:nvPr/>
            </p:nvGrpSpPr>
            <p:grpSpPr>
              <a:xfrm>
                <a:off x="4843373" y="3631407"/>
                <a:ext cx="16273" cy="16186"/>
                <a:chOff x="4843373" y="3631407"/>
                <a:chExt cx="16273" cy="16186"/>
              </a:xfrm>
            </p:grpSpPr>
            <p:sp>
              <p:nvSpPr>
                <p:cNvPr id="4942" name="Google Shape;4942;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66"/>
              <p:cNvGrpSpPr/>
              <p:nvPr/>
            </p:nvGrpSpPr>
            <p:grpSpPr>
              <a:xfrm>
                <a:off x="4727773" y="3591578"/>
                <a:ext cx="31499" cy="26898"/>
                <a:chOff x="4727773" y="3591578"/>
                <a:chExt cx="31499" cy="26898"/>
              </a:xfrm>
            </p:grpSpPr>
            <p:sp>
              <p:nvSpPr>
                <p:cNvPr id="4945" name="Google Shape;4945;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7" name="Google Shape;4947;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9" name="Google Shape;4949;p66"/>
              <p:cNvGrpSpPr/>
              <p:nvPr/>
            </p:nvGrpSpPr>
            <p:grpSpPr>
              <a:xfrm>
                <a:off x="4609421" y="3577398"/>
                <a:ext cx="31499" cy="27001"/>
                <a:chOff x="4609421" y="3577398"/>
                <a:chExt cx="31499" cy="27001"/>
              </a:xfrm>
            </p:grpSpPr>
            <p:sp>
              <p:nvSpPr>
                <p:cNvPr id="4950" name="Google Shape;4950;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6"/>
              <p:cNvGrpSpPr/>
              <p:nvPr/>
            </p:nvGrpSpPr>
            <p:grpSpPr>
              <a:xfrm>
                <a:off x="4649289" y="3577398"/>
                <a:ext cx="31499" cy="27001"/>
                <a:chOff x="4649289" y="3577398"/>
                <a:chExt cx="31499" cy="27001"/>
              </a:xfrm>
            </p:grpSpPr>
            <p:sp>
              <p:nvSpPr>
                <p:cNvPr id="4953" name="Google Shape;4953;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6"/>
              <p:cNvGrpSpPr/>
              <p:nvPr/>
            </p:nvGrpSpPr>
            <p:grpSpPr>
              <a:xfrm>
                <a:off x="4605614" y="3639523"/>
                <a:ext cx="31499" cy="26906"/>
                <a:chOff x="4605614" y="3639523"/>
                <a:chExt cx="31499" cy="26906"/>
              </a:xfrm>
            </p:grpSpPr>
            <p:sp>
              <p:nvSpPr>
                <p:cNvPr id="4956" name="Google Shape;4956;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66"/>
              <p:cNvGrpSpPr/>
              <p:nvPr/>
            </p:nvGrpSpPr>
            <p:grpSpPr>
              <a:xfrm>
                <a:off x="4785149" y="3618846"/>
                <a:ext cx="26930" cy="26843"/>
                <a:chOff x="4785149" y="3618846"/>
                <a:chExt cx="26930" cy="26843"/>
              </a:xfrm>
            </p:grpSpPr>
            <p:sp>
              <p:nvSpPr>
                <p:cNvPr id="4959" name="Google Shape;4959;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6"/>
              <p:cNvGrpSpPr/>
              <p:nvPr/>
            </p:nvGrpSpPr>
            <p:grpSpPr>
              <a:xfrm>
                <a:off x="4810167" y="3601567"/>
                <a:ext cx="31405" cy="26898"/>
                <a:chOff x="4810167" y="3601567"/>
                <a:chExt cx="31405" cy="26898"/>
              </a:xfrm>
            </p:grpSpPr>
            <p:sp>
              <p:nvSpPr>
                <p:cNvPr id="4962" name="Google Shape;4962;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66"/>
              <p:cNvGrpSpPr/>
              <p:nvPr/>
            </p:nvGrpSpPr>
            <p:grpSpPr>
              <a:xfrm>
                <a:off x="4831002" y="3373230"/>
                <a:ext cx="31405" cy="26898"/>
                <a:chOff x="4831002" y="3373230"/>
                <a:chExt cx="31405" cy="26898"/>
              </a:xfrm>
            </p:grpSpPr>
            <p:sp>
              <p:nvSpPr>
                <p:cNvPr id="4965" name="Google Shape;4965;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66"/>
              <p:cNvGrpSpPr/>
              <p:nvPr/>
            </p:nvGrpSpPr>
            <p:grpSpPr>
              <a:xfrm>
                <a:off x="4719311" y="3355054"/>
                <a:ext cx="31499" cy="27001"/>
                <a:chOff x="4719311" y="3355054"/>
                <a:chExt cx="31499" cy="27001"/>
              </a:xfrm>
            </p:grpSpPr>
            <p:sp>
              <p:nvSpPr>
                <p:cNvPr id="4968" name="Google Shape;4968;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6"/>
              <p:cNvGrpSpPr/>
              <p:nvPr/>
            </p:nvGrpSpPr>
            <p:grpSpPr>
              <a:xfrm>
                <a:off x="4798755" y="3450260"/>
                <a:ext cx="26930" cy="26930"/>
                <a:chOff x="4798755" y="3450260"/>
                <a:chExt cx="26930" cy="26930"/>
              </a:xfrm>
            </p:grpSpPr>
            <p:sp>
              <p:nvSpPr>
                <p:cNvPr id="4971" name="Google Shape;4971;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6"/>
              <p:cNvGrpSpPr/>
              <p:nvPr/>
            </p:nvGrpSpPr>
            <p:grpSpPr>
              <a:xfrm>
                <a:off x="4645576" y="3467555"/>
                <a:ext cx="31405" cy="26953"/>
                <a:chOff x="4645576" y="3467555"/>
                <a:chExt cx="31405" cy="26953"/>
              </a:xfrm>
            </p:grpSpPr>
            <p:sp>
              <p:nvSpPr>
                <p:cNvPr id="4974" name="Google Shape;4974;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4687631" y="3583965"/>
                <a:ext cx="31499" cy="26898"/>
                <a:chOff x="4687631" y="3583965"/>
                <a:chExt cx="31499" cy="26898"/>
              </a:xfrm>
            </p:grpSpPr>
            <p:sp>
              <p:nvSpPr>
                <p:cNvPr id="4977" name="Google Shape;4977;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6"/>
              <p:cNvGrpSpPr/>
              <p:nvPr/>
            </p:nvGrpSpPr>
            <p:grpSpPr>
              <a:xfrm>
                <a:off x="4719311" y="3471314"/>
                <a:ext cx="31499" cy="27001"/>
                <a:chOff x="4719311" y="3471314"/>
                <a:chExt cx="31499" cy="27001"/>
              </a:xfrm>
            </p:grpSpPr>
            <p:sp>
              <p:nvSpPr>
                <p:cNvPr id="4980" name="Google Shape;4980;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6"/>
              <p:cNvGrpSpPr/>
              <p:nvPr/>
            </p:nvGrpSpPr>
            <p:grpSpPr>
              <a:xfrm>
                <a:off x="4719311" y="3434404"/>
                <a:ext cx="31499" cy="26898"/>
                <a:chOff x="4719311" y="3434404"/>
                <a:chExt cx="31499" cy="26898"/>
              </a:xfrm>
            </p:grpSpPr>
            <p:sp>
              <p:nvSpPr>
                <p:cNvPr id="4983" name="Google Shape;4983;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6"/>
              <p:cNvGrpSpPr/>
              <p:nvPr/>
            </p:nvGrpSpPr>
            <p:grpSpPr>
              <a:xfrm>
                <a:off x="4768876" y="3401772"/>
                <a:ext cx="31499" cy="26898"/>
                <a:chOff x="4768876" y="3401772"/>
                <a:chExt cx="31499" cy="26898"/>
              </a:xfrm>
            </p:grpSpPr>
            <p:sp>
              <p:nvSpPr>
                <p:cNvPr id="4986" name="Google Shape;4986;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6"/>
              <p:cNvGrpSpPr/>
              <p:nvPr/>
            </p:nvGrpSpPr>
            <p:grpSpPr>
              <a:xfrm>
                <a:off x="4762214" y="3471377"/>
                <a:ext cx="26938" cy="26938"/>
                <a:chOff x="4762214" y="3471377"/>
                <a:chExt cx="26938" cy="26938"/>
              </a:xfrm>
            </p:grpSpPr>
            <p:sp>
              <p:nvSpPr>
                <p:cNvPr id="4989" name="Google Shape;4989;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6"/>
              <p:cNvGrpSpPr/>
              <p:nvPr/>
            </p:nvGrpSpPr>
            <p:grpSpPr>
              <a:xfrm>
                <a:off x="4790473" y="3344782"/>
                <a:ext cx="31405" cy="26898"/>
                <a:chOff x="4790473" y="3344782"/>
                <a:chExt cx="31405" cy="26898"/>
              </a:xfrm>
            </p:grpSpPr>
            <p:sp>
              <p:nvSpPr>
                <p:cNvPr id="4992" name="Google Shape;4992;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6"/>
              <p:cNvGrpSpPr/>
              <p:nvPr/>
            </p:nvGrpSpPr>
            <p:grpSpPr>
              <a:xfrm>
                <a:off x="4823774" y="3950733"/>
                <a:ext cx="37398" cy="32034"/>
                <a:chOff x="4823774" y="3950733"/>
                <a:chExt cx="37398" cy="32034"/>
              </a:xfrm>
            </p:grpSpPr>
            <p:sp>
              <p:nvSpPr>
                <p:cNvPr id="4995" name="Google Shape;4995;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4823396" y="4110566"/>
                <a:ext cx="31405" cy="26906"/>
                <a:chOff x="4823396" y="4110566"/>
                <a:chExt cx="31405" cy="26906"/>
              </a:xfrm>
            </p:grpSpPr>
            <p:sp>
              <p:nvSpPr>
                <p:cNvPr id="4998" name="Google Shape;4998;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6"/>
              <p:cNvGrpSpPr/>
              <p:nvPr/>
            </p:nvGrpSpPr>
            <p:grpSpPr>
              <a:xfrm>
                <a:off x="4838332" y="3821150"/>
                <a:ext cx="31499" cy="26898"/>
                <a:chOff x="4838332" y="3821150"/>
                <a:chExt cx="31499" cy="26898"/>
              </a:xfrm>
            </p:grpSpPr>
            <p:sp>
              <p:nvSpPr>
                <p:cNvPr id="5001" name="Google Shape;5001;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6"/>
              <p:cNvGrpSpPr/>
              <p:nvPr/>
            </p:nvGrpSpPr>
            <p:grpSpPr>
              <a:xfrm>
                <a:off x="4661275" y="3815007"/>
                <a:ext cx="36824" cy="31523"/>
                <a:chOff x="4661275" y="3815007"/>
                <a:chExt cx="36824" cy="31523"/>
              </a:xfrm>
            </p:grpSpPr>
            <p:sp>
              <p:nvSpPr>
                <p:cNvPr id="5004" name="Google Shape;5004;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6"/>
              <p:cNvGrpSpPr/>
              <p:nvPr/>
            </p:nvGrpSpPr>
            <p:grpSpPr>
              <a:xfrm>
                <a:off x="4558998" y="3851037"/>
                <a:ext cx="33591" cy="28699"/>
                <a:chOff x="4558998" y="3851037"/>
                <a:chExt cx="33591" cy="28699"/>
              </a:xfrm>
            </p:grpSpPr>
            <p:sp>
              <p:nvSpPr>
                <p:cNvPr id="5007" name="Google Shape;5007;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66"/>
              <p:cNvGrpSpPr/>
              <p:nvPr/>
            </p:nvGrpSpPr>
            <p:grpSpPr>
              <a:xfrm>
                <a:off x="4696762" y="3638587"/>
                <a:ext cx="33591" cy="28794"/>
                <a:chOff x="4696762" y="3638587"/>
                <a:chExt cx="33591" cy="28794"/>
              </a:xfrm>
            </p:grpSpPr>
            <p:sp>
              <p:nvSpPr>
                <p:cNvPr id="5010" name="Google Shape;5010;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6"/>
              <p:cNvGrpSpPr/>
              <p:nvPr/>
            </p:nvGrpSpPr>
            <p:grpSpPr>
              <a:xfrm>
                <a:off x="4929479" y="3939140"/>
                <a:ext cx="33497" cy="28692"/>
                <a:chOff x="4929479" y="3939140"/>
                <a:chExt cx="33497" cy="28692"/>
              </a:xfrm>
            </p:grpSpPr>
            <p:sp>
              <p:nvSpPr>
                <p:cNvPr id="5013" name="Google Shape;5013;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6"/>
              <p:cNvGrpSpPr/>
              <p:nvPr/>
            </p:nvGrpSpPr>
            <p:grpSpPr>
              <a:xfrm>
                <a:off x="4907119" y="3986039"/>
                <a:ext cx="33497" cy="28699"/>
                <a:chOff x="4907119" y="3986039"/>
                <a:chExt cx="33497" cy="28699"/>
              </a:xfrm>
            </p:grpSpPr>
            <p:sp>
              <p:nvSpPr>
                <p:cNvPr id="5016" name="Google Shape;5016;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6"/>
              <p:cNvGrpSpPr/>
              <p:nvPr/>
            </p:nvGrpSpPr>
            <p:grpSpPr>
              <a:xfrm>
                <a:off x="4911783" y="4048102"/>
                <a:ext cx="33591" cy="28762"/>
                <a:chOff x="4911783" y="4048102"/>
                <a:chExt cx="33591" cy="28762"/>
              </a:xfrm>
            </p:grpSpPr>
            <p:sp>
              <p:nvSpPr>
                <p:cNvPr id="5019" name="Google Shape;5019;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1" name="Google Shape;5021;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3" name="Google Shape;5023;p66"/>
              <p:cNvGrpSpPr/>
              <p:nvPr/>
            </p:nvGrpSpPr>
            <p:grpSpPr>
              <a:xfrm>
                <a:off x="4762623" y="3837847"/>
                <a:ext cx="42416" cy="36273"/>
                <a:chOff x="4762623" y="3837847"/>
                <a:chExt cx="42416" cy="36273"/>
              </a:xfrm>
            </p:grpSpPr>
            <p:sp>
              <p:nvSpPr>
                <p:cNvPr id="5024" name="Google Shape;5024;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6"/>
              <p:cNvGrpSpPr/>
              <p:nvPr/>
            </p:nvGrpSpPr>
            <p:grpSpPr>
              <a:xfrm>
                <a:off x="4746044" y="4104966"/>
                <a:ext cx="33497" cy="28699"/>
                <a:chOff x="4746044" y="4104966"/>
                <a:chExt cx="33497" cy="28699"/>
              </a:xfrm>
            </p:grpSpPr>
            <p:sp>
              <p:nvSpPr>
                <p:cNvPr id="5027" name="Google Shape;5027;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66"/>
              <p:cNvGrpSpPr/>
              <p:nvPr/>
            </p:nvGrpSpPr>
            <p:grpSpPr>
              <a:xfrm>
                <a:off x="4859646" y="4162554"/>
                <a:ext cx="33591" cy="28762"/>
                <a:chOff x="4859646" y="4162554"/>
                <a:chExt cx="33591" cy="28762"/>
              </a:xfrm>
            </p:grpSpPr>
            <p:sp>
              <p:nvSpPr>
                <p:cNvPr id="5030" name="Google Shape;5030;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2" name="Google Shape;5032;p66"/>
            <p:cNvGrpSpPr/>
            <p:nvPr/>
          </p:nvGrpSpPr>
          <p:grpSpPr>
            <a:xfrm>
              <a:off x="3597785" y="3274438"/>
              <a:ext cx="855610" cy="1122100"/>
              <a:chOff x="3597785" y="3274438"/>
              <a:chExt cx="855610" cy="1122100"/>
            </a:xfrm>
          </p:grpSpPr>
          <p:grpSp>
            <p:nvGrpSpPr>
              <p:cNvPr id="5033" name="Google Shape;5033;p66"/>
              <p:cNvGrpSpPr/>
              <p:nvPr/>
            </p:nvGrpSpPr>
            <p:grpSpPr>
              <a:xfrm>
                <a:off x="3617857" y="3284717"/>
                <a:ext cx="826785" cy="1099165"/>
                <a:chOff x="3617857" y="3284717"/>
                <a:chExt cx="826785" cy="1099165"/>
              </a:xfrm>
            </p:grpSpPr>
            <p:sp>
              <p:nvSpPr>
                <p:cNvPr id="5034" name="Google Shape;5034;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6"/>
              <p:cNvGrpSpPr/>
              <p:nvPr/>
            </p:nvGrpSpPr>
            <p:grpSpPr>
              <a:xfrm>
                <a:off x="4180904" y="4251758"/>
                <a:ext cx="37783" cy="32420"/>
                <a:chOff x="4180904" y="4251758"/>
                <a:chExt cx="37783" cy="32420"/>
              </a:xfrm>
            </p:grpSpPr>
            <p:sp>
              <p:nvSpPr>
                <p:cNvPr id="5091" name="Google Shape;5091;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66"/>
              <p:cNvGrpSpPr/>
              <p:nvPr/>
            </p:nvGrpSpPr>
            <p:grpSpPr>
              <a:xfrm>
                <a:off x="4201644" y="4081324"/>
                <a:ext cx="37783" cy="32364"/>
                <a:chOff x="4201644" y="4081324"/>
                <a:chExt cx="37783" cy="32364"/>
              </a:xfrm>
            </p:grpSpPr>
            <p:sp>
              <p:nvSpPr>
                <p:cNvPr id="5094" name="Google Shape;5094;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6"/>
              <p:cNvGrpSpPr/>
              <p:nvPr/>
            </p:nvGrpSpPr>
            <p:grpSpPr>
              <a:xfrm>
                <a:off x="4284416" y="3887428"/>
                <a:ext cx="37783" cy="32451"/>
                <a:chOff x="4284416" y="3887428"/>
                <a:chExt cx="37783" cy="32451"/>
              </a:xfrm>
            </p:grpSpPr>
            <p:sp>
              <p:nvSpPr>
                <p:cNvPr id="5097" name="Google Shape;5097;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6"/>
              <p:cNvGrpSpPr/>
              <p:nvPr/>
            </p:nvGrpSpPr>
            <p:grpSpPr>
              <a:xfrm>
                <a:off x="4223721" y="3860404"/>
                <a:ext cx="37870" cy="32364"/>
                <a:chOff x="4223721" y="3860404"/>
                <a:chExt cx="37870" cy="32364"/>
              </a:xfrm>
            </p:grpSpPr>
            <p:sp>
              <p:nvSpPr>
                <p:cNvPr id="5100" name="Google Shape;5100;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6"/>
              <p:cNvGrpSpPr/>
              <p:nvPr/>
            </p:nvGrpSpPr>
            <p:grpSpPr>
              <a:xfrm>
                <a:off x="4104889" y="3699242"/>
                <a:ext cx="37776" cy="32357"/>
                <a:chOff x="4104889" y="3699242"/>
                <a:chExt cx="37776" cy="32357"/>
              </a:xfrm>
            </p:grpSpPr>
            <p:sp>
              <p:nvSpPr>
                <p:cNvPr id="5103" name="Google Shape;5103;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6"/>
              <p:cNvGrpSpPr/>
              <p:nvPr/>
            </p:nvGrpSpPr>
            <p:grpSpPr>
              <a:xfrm>
                <a:off x="4143608" y="3475121"/>
                <a:ext cx="37878" cy="32420"/>
                <a:chOff x="4143608" y="3475121"/>
                <a:chExt cx="37878" cy="32420"/>
              </a:xfrm>
            </p:grpSpPr>
            <p:sp>
              <p:nvSpPr>
                <p:cNvPr id="5106" name="Google Shape;5106;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6"/>
              <p:cNvGrpSpPr/>
              <p:nvPr/>
            </p:nvGrpSpPr>
            <p:grpSpPr>
              <a:xfrm>
                <a:off x="4217248" y="3570893"/>
                <a:ext cx="37776" cy="32364"/>
                <a:chOff x="4217248" y="3570893"/>
                <a:chExt cx="37776" cy="32364"/>
              </a:xfrm>
            </p:grpSpPr>
            <p:sp>
              <p:nvSpPr>
                <p:cNvPr id="5109" name="Google Shape;5109;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6"/>
              <p:cNvGrpSpPr/>
              <p:nvPr/>
            </p:nvGrpSpPr>
            <p:grpSpPr>
              <a:xfrm>
                <a:off x="4255307" y="3431612"/>
                <a:ext cx="37776" cy="32451"/>
                <a:chOff x="4255307" y="3431612"/>
                <a:chExt cx="37776" cy="32451"/>
              </a:xfrm>
            </p:grpSpPr>
            <p:sp>
              <p:nvSpPr>
                <p:cNvPr id="5112" name="Google Shape;5112;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6"/>
              <p:cNvGrpSpPr/>
              <p:nvPr/>
            </p:nvGrpSpPr>
            <p:grpSpPr>
              <a:xfrm>
                <a:off x="3853052" y="3577398"/>
                <a:ext cx="37776" cy="32420"/>
                <a:chOff x="3853052" y="3577398"/>
                <a:chExt cx="37776" cy="32420"/>
              </a:xfrm>
            </p:grpSpPr>
            <p:sp>
              <p:nvSpPr>
                <p:cNvPr id="5115" name="Google Shape;5115;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6"/>
              <p:cNvGrpSpPr/>
              <p:nvPr/>
            </p:nvGrpSpPr>
            <p:grpSpPr>
              <a:xfrm>
                <a:off x="4039908" y="3412107"/>
                <a:ext cx="37776" cy="32357"/>
                <a:chOff x="4039908" y="3412107"/>
                <a:chExt cx="37776" cy="32357"/>
              </a:xfrm>
            </p:grpSpPr>
            <p:sp>
              <p:nvSpPr>
                <p:cNvPr id="5118" name="Google Shape;5118;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6"/>
              <p:cNvGrpSpPr/>
              <p:nvPr/>
            </p:nvGrpSpPr>
            <p:grpSpPr>
              <a:xfrm>
                <a:off x="4017360" y="3342061"/>
                <a:ext cx="37870" cy="32380"/>
                <a:chOff x="4017360" y="3342061"/>
                <a:chExt cx="37870" cy="32380"/>
              </a:xfrm>
            </p:grpSpPr>
            <p:sp>
              <p:nvSpPr>
                <p:cNvPr id="5121" name="Google Shape;5121;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3" name="Google Shape;5123;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5" name="Google Shape;5125;p66"/>
              <p:cNvGrpSpPr/>
              <p:nvPr/>
            </p:nvGrpSpPr>
            <p:grpSpPr>
              <a:xfrm>
                <a:off x="3750870" y="3418650"/>
                <a:ext cx="37776" cy="32380"/>
                <a:chOff x="3750870" y="3418650"/>
                <a:chExt cx="37776" cy="32380"/>
              </a:xfrm>
            </p:grpSpPr>
            <p:sp>
              <p:nvSpPr>
                <p:cNvPr id="5126" name="Google Shape;5126;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6"/>
              <p:cNvGrpSpPr/>
              <p:nvPr/>
            </p:nvGrpSpPr>
            <p:grpSpPr>
              <a:xfrm>
                <a:off x="3632509" y="3274438"/>
                <a:ext cx="37783" cy="32357"/>
                <a:chOff x="3632509" y="3274438"/>
                <a:chExt cx="37783" cy="32357"/>
              </a:xfrm>
            </p:grpSpPr>
            <p:sp>
              <p:nvSpPr>
                <p:cNvPr id="5129" name="Google Shape;5129;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6"/>
              <p:cNvGrpSpPr/>
              <p:nvPr/>
            </p:nvGrpSpPr>
            <p:grpSpPr>
              <a:xfrm>
                <a:off x="3906424" y="3297561"/>
                <a:ext cx="37776" cy="32451"/>
                <a:chOff x="3906424" y="3297561"/>
                <a:chExt cx="37776" cy="32451"/>
              </a:xfrm>
            </p:grpSpPr>
            <p:sp>
              <p:nvSpPr>
                <p:cNvPr id="5132" name="Google Shape;5132;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6"/>
              <p:cNvGrpSpPr/>
              <p:nvPr/>
            </p:nvGrpSpPr>
            <p:grpSpPr>
              <a:xfrm>
                <a:off x="3866084" y="3412107"/>
                <a:ext cx="37776" cy="32357"/>
                <a:chOff x="3866084" y="3412107"/>
                <a:chExt cx="37776" cy="32357"/>
              </a:xfrm>
            </p:grpSpPr>
            <p:sp>
              <p:nvSpPr>
                <p:cNvPr id="5135" name="Google Shape;5135;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6"/>
              <p:cNvGrpSpPr/>
              <p:nvPr/>
            </p:nvGrpSpPr>
            <p:grpSpPr>
              <a:xfrm>
                <a:off x="4023919" y="3766409"/>
                <a:ext cx="37783" cy="32357"/>
                <a:chOff x="4023919" y="3766409"/>
                <a:chExt cx="37783" cy="32357"/>
              </a:xfrm>
            </p:grpSpPr>
            <p:sp>
              <p:nvSpPr>
                <p:cNvPr id="5138" name="Google Shape;5138;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6"/>
              <p:cNvGrpSpPr/>
              <p:nvPr/>
            </p:nvGrpSpPr>
            <p:grpSpPr>
              <a:xfrm>
                <a:off x="3973882" y="3779449"/>
                <a:ext cx="37776" cy="32357"/>
                <a:chOff x="3973882" y="3779449"/>
                <a:chExt cx="37776" cy="32357"/>
              </a:xfrm>
            </p:grpSpPr>
            <p:sp>
              <p:nvSpPr>
                <p:cNvPr id="5141" name="Google Shape;5141;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66"/>
              <p:cNvGrpSpPr/>
              <p:nvPr/>
            </p:nvGrpSpPr>
            <p:grpSpPr>
              <a:xfrm>
                <a:off x="4073398" y="3838028"/>
                <a:ext cx="37776" cy="32380"/>
                <a:chOff x="4073398" y="3838028"/>
                <a:chExt cx="37776" cy="32380"/>
              </a:xfrm>
            </p:grpSpPr>
            <p:sp>
              <p:nvSpPr>
                <p:cNvPr id="5144" name="Google Shape;5144;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66"/>
              <p:cNvGrpSpPr/>
              <p:nvPr/>
            </p:nvGrpSpPr>
            <p:grpSpPr>
              <a:xfrm>
                <a:off x="4342672" y="4144496"/>
                <a:ext cx="37752" cy="32364"/>
                <a:chOff x="4342672" y="4144496"/>
                <a:chExt cx="37752" cy="32364"/>
              </a:xfrm>
            </p:grpSpPr>
            <p:sp>
              <p:nvSpPr>
                <p:cNvPr id="5147" name="Google Shape;5147;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6"/>
              <p:cNvGrpSpPr/>
              <p:nvPr/>
            </p:nvGrpSpPr>
            <p:grpSpPr>
              <a:xfrm>
                <a:off x="4406386" y="4056872"/>
                <a:ext cx="37783" cy="32364"/>
                <a:chOff x="4406386" y="4056872"/>
                <a:chExt cx="37783" cy="32364"/>
              </a:xfrm>
            </p:grpSpPr>
            <p:sp>
              <p:nvSpPr>
                <p:cNvPr id="5150" name="Google Shape;5150;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6"/>
              <p:cNvGrpSpPr/>
              <p:nvPr/>
            </p:nvGrpSpPr>
            <p:grpSpPr>
              <a:xfrm>
                <a:off x="4284416" y="4245254"/>
                <a:ext cx="37783" cy="32357"/>
                <a:chOff x="4284416" y="4245254"/>
                <a:chExt cx="37783" cy="32357"/>
              </a:xfrm>
            </p:grpSpPr>
            <p:sp>
              <p:nvSpPr>
                <p:cNvPr id="5153" name="Google Shape;5153;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6"/>
              <p:cNvGrpSpPr/>
              <p:nvPr/>
            </p:nvGrpSpPr>
            <p:grpSpPr>
              <a:xfrm>
                <a:off x="4219057" y="4331258"/>
                <a:ext cx="37776" cy="32364"/>
                <a:chOff x="4219057" y="4331258"/>
                <a:chExt cx="37776" cy="32364"/>
              </a:xfrm>
            </p:grpSpPr>
            <p:sp>
              <p:nvSpPr>
                <p:cNvPr id="5156" name="Google Shape;5156;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6"/>
              <p:cNvGrpSpPr/>
              <p:nvPr/>
            </p:nvGrpSpPr>
            <p:grpSpPr>
              <a:xfrm>
                <a:off x="4204122" y="4141688"/>
                <a:ext cx="33497" cy="28699"/>
                <a:chOff x="4204122" y="4141688"/>
                <a:chExt cx="33497" cy="28699"/>
              </a:xfrm>
            </p:grpSpPr>
            <p:sp>
              <p:nvSpPr>
                <p:cNvPr id="5159" name="Google Shape;5159;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6"/>
              <p:cNvGrpSpPr/>
              <p:nvPr/>
            </p:nvGrpSpPr>
            <p:grpSpPr>
              <a:xfrm>
                <a:off x="4301546" y="4003869"/>
                <a:ext cx="38916" cy="33324"/>
                <a:chOff x="4301546" y="4003869"/>
                <a:chExt cx="38916" cy="33324"/>
              </a:xfrm>
            </p:grpSpPr>
            <p:sp>
              <p:nvSpPr>
                <p:cNvPr id="5162" name="Google Shape;5162;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6"/>
              <p:cNvGrpSpPr/>
              <p:nvPr/>
            </p:nvGrpSpPr>
            <p:grpSpPr>
              <a:xfrm>
                <a:off x="4210681" y="3924669"/>
                <a:ext cx="36549" cy="31366"/>
                <a:chOff x="4210681" y="3924669"/>
                <a:chExt cx="36549" cy="31366"/>
              </a:xfrm>
            </p:grpSpPr>
            <p:sp>
              <p:nvSpPr>
                <p:cNvPr id="5165" name="Google Shape;5165;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6"/>
              <p:cNvGrpSpPr/>
              <p:nvPr/>
            </p:nvGrpSpPr>
            <p:grpSpPr>
              <a:xfrm>
                <a:off x="3987771" y="3628874"/>
                <a:ext cx="31499" cy="26993"/>
                <a:chOff x="3987771" y="3628874"/>
                <a:chExt cx="31499" cy="26993"/>
              </a:xfrm>
            </p:grpSpPr>
            <p:sp>
              <p:nvSpPr>
                <p:cNvPr id="5168" name="Google Shape;5168;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66"/>
              <p:cNvGrpSpPr/>
              <p:nvPr/>
            </p:nvGrpSpPr>
            <p:grpSpPr>
              <a:xfrm>
                <a:off x="4087382" y="3775674"/>
                <a:ext cx="31405" cy="26898"/>
                <a:chOff x="4087382" y="3775674"/>
                <a:chExt cx="31405" cy="26898"/>
              </a:xfrm>
            </p:grpSpPr>
            <p:sp>
              <p:nvSpPr>
                <p:cNvPr id="5171" name="Google Shape;5171;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6"/>
              <p:cNvGrpSpPr/>
              <p:nvPr/>
            </p:nvGrpSpPr>
            <p:grpSpPr>
              <a:xfrm>
                <a:off x="4118873" y="3856637"/>
                <a:ext cx="31405" cy="26906"/>
                <a:chOff x="4118873" y="3856637"/>
                <a:chExt cx="31405" cy="26906"/>
              </a:xfrm>
            </p:grpSpPr>
            <p:sp>
              <p:nvSpPr>
                <p:cNvPr id="5174" name="Google Shape;5174;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66"/>
              <p:cNvGrpSpPr/>
              <p:nvPr/>
            </p:nvGrpSpPr>
            <p:grpSpPr>
              <a:xfrm>
                <a:off x="4168541" y="3639523"/>
                <a:ext cx="31499" cy="26906"/>
                <a:chOff x="4168541" y="3639523"/>
                <a:chExt cx="31499" cy="26906"/>
              </a:xfrm>
            </p:grpSpPr>
            <p:sp>
              <p:nvSpPr>
                <p:cNvPr id="5177" name="Google Shape;5177;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6"/>
              <p:cNvGrpSpPr/>
              <p:nvPr/>
            </p:nvGrpSpPr>
            <p:grpSpPr>
              <a:xfrm>
                <a:off x="3965789" y="3393545"/>
                <a:ext cx="31405" cy="26945"/>
                <a:chOff x="3965789" y="3393545"/>
                <a:chExt cx="31405" cy="26945"/>
              </a:xfrm>
            </p:grpSpPr>
            <p:sp>
              <p:nvSpPr>
                <p:cNvPr id="5180" name="Google Shape;5180;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66"/>
              <p:cNvGrpSpPr/>
              <p:nvPr/>
            </p:nvGrpSpPr>
            <p:grpSpPr>
              <a:xfrm>
                <a:off x="3925166" y="3491008"/>
                <a:ext cx="31405" cy="27001"/>
                <a:chOff x="3925166" y="3491008"/>
                <a:chExt cx="31405" cy="27001"/>
              </a:xfrm>
            </p:grpSpPr>
            <p:sp>
              <p:nvSpPr>
                <p:cNvPr id="5183" name="Google Shape;5183;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6"/>
              <p:cNvGrpSpPr/>
              <p:nvPr/>
            </p:nvGrpSpPr>
            <p:grpSpPr>
              <a:xfrm>
                <a:off x="3682845" y="3340976"/>
                <a:ext cx="31397" cy="26898"/>
                <a:chOff x="3682845" y="3340976"/>
                <a:chExt cx="31397" cy="26898"/>
              </a:xfrm>
            </p:grpSpPr>
            <p:sp>
              <p:nvSpPr>
                <p:cNvPr id="5186" name="Google Shape;5186;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66"/>
              <p:cNvGrpSpPr/>
              <p:nvPr/>
            </p:nvGrpSpPr>
            <p:grpSpPr>
              <a:xfrm>
                <a:off x="3795393" y="3353725"/>
                <a:ext cx="31499" cy="26993"/>
                <a:chOff x="3795393" y="3353725"/>
                <a:chExt cx="31499" cy="26993"/>
              </a:xfrm>
            </p:grpSpPr>
            <p:sp>
              <p:nvSpPr>
                <p:cNvPr id="5189" name="Google Shape;5189;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66"/>
              <p:cNvGrpSpPr/>
              <p:nvPr/>
            </p:nvGrpSpPr>
            <p:grpSpPr>
              <a:xfrm>
                <a:off x="4176909" y="4363221"/>
                <a:ext cx="38924" cy="33316"/>
                <a:chOff x="4176909" y="4363221"/>
                <a:chExt cx="38924" cy="33316"/>
              </a:xfrm>
            </p:grpSpPr>
            <p:sp>
              <p:nvSpPr>
                <p:cNvPr id="5192" name="Google Shape;5192;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6"/>
              <p:cNvGrpSpPr/>
              <p:nvPr/>
            </p:nvGrpSpPr>
            <p:grpSpPr>
              <a:xfrm>
                <a:off x="4226191" y="4007660"/>
                <a:ext cx="33560" cy="28770"/>
                <a:chOff x="4226191" y="4007660"/>
                <a:chExt cx="33560" cy="28770"/>
              </a:xfrm>
            </p:grpSpPr>
            <p:sp>
              <p:nvSpPr>
                <p:cNvPr id="5195" name="Google Shape;5195;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6"/>
              <p:cNvGrpSpPr/>
              <p:nvPr/>
            </p:nvGrpSpPr>
            <p:grpSpPr>
              <a:xfrm>
                <a:off x="3597785" y="3377045"/>
                <a:ext cx="33591" cy="28699"/>
                <a:chOff x="3597785" y="3377045"/>
                <a:chExt cx="33591" cy="28699"/>
              </a:xfrm>
            </p:grpSpPr>
            <p:sp>
              <p:nvSpPr>
                <p:cNvPr id="5198" name="Google Shape;5198;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6"/>
              <p:cNvGrpSpPr/>
              <p:nvPr/>
            </p:nvGrpSpPr>
            <p:grpSpPr>
              <a:xfrm>
                <a:off x="3887870" y="3669796"/>
                <a:ext cx="33591" cy="28692"/>
                <a:chOff x="3887870" y="3669796"/>
                <a:chExt cx="33591" cy="28692"/>
              </a:xfrm>
            </p:grpSpPr>
            <p:sp>
              <p:nvSpPr>
                <p:cNvPr id="5201" name="Google Shape;5201;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6"/>
              <p:cNvGrpSpPr/>
              <p:nvPr/>
            </p:nvGrpSpPr>
            <p:grpSpPr>
              <a:xfrm>
                <a:off x="3818320" y="3481625"/>
                <a:ext cx="33497" cy="28770"/>
                <a:chOff x="3818320" y="3481625"/>
                <a:chExt cx="33497" cy="28770"/>
              </a:xfrm>
            </p:grpSpPr>
            <p:sp>
              <p:nvSpPr>
                <p:cNvPr id="5204" name="Google Shape;5204;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66"/>
              <p:cNvGrpSpPr/>
              <p:nvPr/>
            </p:nvGrpSpPr>
            <p:grpSpPr>
              <a:xfrm>
                <a:off x="4278139" y="4120948"/>
                <a:ext cx="37492" cy="32129"/>
                <a:chOff x="4278139" y="4120948"/>
                <a:chExt cx="37492" cy="32129"/>
              </a:xfrm>
            </p:grpSpPr>
            <p:sp>
              <p:nvSpPr>
                <p:cNvPr id="5207" name="Google Shape;5207;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66"/>
              <p:cNvGrpSpPr/>
              <p:nvPr/>
            </p:nvGrpSpPr>
            <p:grpSpPr>
              <a:xfrm>
                <a:off x="4419898" y="3977388"/>
                <a:ext cx="33497" cy="28692"/>
                <a:chOff x="4419898" y="3977388"/>
                <a:chExt cx="33497" cy="28692"/>
              </a:xfrm>
            </p:grpSpPr>
            <p:sp>
              <p:nvSpPr>
                <p:cNvPr id="5210" name="Google Shape;5210;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66"/>
              <p:cNvGrpSpPr/>
              <p:nvPr/>
            </p:nvGrpSpPr>
            <p:grpSpPr>
              <a:xfrm>
                <a:off x="4158930" y="4034684"/>
                <a:ext cx="33497" cy="28762"/>
                <a:chOff x="4158930" y="4034684"/>
                <a:chExt cx="33497" cy="28762"/>
              </a:xfrm>
            </p:grpSpPr>
            <p:sp>
              <p:nvSpPr>
                <p:cNvPr id="5213" name="Google Shape;5213;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6"/>
              <p:cNvGrpSpPr/>
              <p:nvPr/>
            </p:nvGrpSpPr>
            <p:grpSpPr>
              <a:xfrm>
                <a:off x="4134949" y="3957049"/>
                <a:ext cx="33497" cy="28770"/>
                <a:chOff x="4134949" y="3957049"/>
                <a:chExt cx="33497" cy="28770"/>
              </a:xfrm>
            </p:grpSpPr>
            <p:sp>
              <p:nvSpPr>
                <p:cNvPr id="5216" name="Google Shape;5216;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6"/>
              <p:cNvGrpSpPr/>
              <p:nvPr/>
            </p:nvGrpSpPr>
            <p:grpSpPr>
              <a:xfrm>
                <a:off x="4193653" y="4184403"/>
                <a:ext cx="43580" cy="37264"/>
                <a:chOff x="4193653" y="4184403"/>
                <a:chExt cx="43580" cy="37264"/>
              </a:xfrm>
            </p:grpSpPr>
            <p:sp>
              <p:nvSpPr>
                <p:cNvPr id="5219" name="Google Shape;5219;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66"/>
              <p:cNvGrpSpPr/>
              <p:nvPr/>
            </p:nvGrpSpPr>
            <p:grpSpPr>
              <a:xfrm>
                <a:off x="4343600" y="3943844"/>
                <a:ext cx="43580" cy="37312"/>
                <a:chOff x="4343600" y="3943844"/>
                <a:chExt cx="43580" cy="37312"/>
              </a:xfrm>
            </p:grpSpPr>
            <p:sp>
              <p:nvSpPr>
                <p:cNvPr id="5222" name="Google Shape;5222;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66"/>
              <p:cNvGrpSpPr/>
              <p:nvPr/>
            </p:nvGrpSpPr>
            <p:grpSpPr>
              <a:xfrm>
                <a:off x="4172339" y="3381693"/>
                <a:ext cx="31499" cy="27001"/>
                <a:chOff x="4172339" y="3381693"/>
                <a:chExt cx="31499" cy="27001"/>
              </a:xfrm>
            </p:grpSpPr>
            <p:sp>
              <p:nvSpPr>
                <p:cNvPr id="5225" name="Google Shape;5225;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30"/>
        <p:cNvGrpSpPr/>
        <p:nvPr/>
      </p:nvGrpSpPr>
      <p:grpSpPr>
        <a:xfrm>
          <a:off x="0" y="0"/>
          <a:ext cx="0" cy="0"/>
          <a:chOff x="0" y="0"/>
          <a:chExt cx="0" cy="0"/>
        </a:xfrm>
      </p:grpSpPr>
      <p:grpSp>
        <p:nvGrpSpPr>
          <p:cNvPr id="5231" name="Google Shape;5231;p67"/>
          <p:cNvGrpSpPr/>
          <p:nvPr/>
        </p:nvGrpSpPr>
        <p:grpSpPr>
          <a:xfrm>
            <a:off x="729274" y="969771"/>
            <a:ext cx="2507799" cy="206239"/>
            <a:chOff x="106648" y="895722"/>
            <a:chExt cx="4481413" cy="374300"/>
          </a:xfrm>
        </p:grpSpPr>
        <p:grpSp>
          <p:nvGrpSpPr>
            <p:cNvPr id="5232" name="Google Shape;5232;p67"/>
            <p:cNvGrpSpPr/>
            <p:nvPr/>
          </p:nvGrpSpPr>
          <p:grpSpPr>
            <a:xfrm>
              <a:off x="2233276" y="895722"/>
              <a:ext cx="1082667" cy="223591"/>
              <a:chOff x="4808316" y="2800065"/>
              <a:chExt cx="1999386" cy="412910"/>
            </a:xfrm>
          </p:grpSpPr>
          <p:sp>
            <p:nvSpPr>
              <p:cNvPr id="5233" name="Google Shape;5233;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7"/>
              <p:cNvGrpSpPr/>
              <p:nvPr/>
            </p:nvGrpSpPr>
            <p:grpSpPr>
              <a:xfrm>
                <a:off x="4808316" y="2800065"/>
                <a:ext cx="92400" cy="411825"/>
                <a:chOff x="845575" y="2563700"/>
                <a:chExt cx="92400" cy="411825"/>
              </a:xfrm>
            </p:grpSpPr>
            <p:cxnSp>
              <p:nvCxnSpPr>
                <p:cNvPr id="5235" name="Google Shape;5235;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36" name="Google Shape;5236;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7" name="Google Shape;5237;p67"/>
            <p:cNvGrpSpPr/>
            <p:nvPr/>
          </p:nvGrpSpPr>
          <p:grpSpPr>
            <a:xfrm>
              <a:off x="106648" y="895722"/>
              <a:ext cx="1088401" cy="223591"/>
              <a:chOff x="881025" y="2800065"/>
              <a:chExt cx="2009975" cy="412910"/>
            </a:xfrm>
          </p:grpSpPr>
          <p:sp>
            <p:nvSpPr>
              <p:cNvPr id="5238" name="Google Shape;5238;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9" name="Google Shape;5239;p67"/>
              <p:cNvGrpSpPr/>
              <p:nvPr/>
            </p:nvGrpSpPr>
            <p:grpSpPr>
              <a:xfrm>
                <a:off x="881025" y="2800065"/>
                <a:ext cx="92400" cy="411825"/>
                <a:chOff x="845575" y="2563700"/>
                <a:chExt cx="92400" cy="411825"/>
              </a:xfrm>
            </p:grpSpPr>
            <p:cxnSp>
              <p:nvCxnSpPr>
                <p:cNvPr id="5240" name="Google Shape;5240;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41" name="Google Shape;5241;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2" name="Google Shape;5242;p67"/>
            <p:cNvGrpSpPr/>
            <p:nvPr/>
          </p:nvGrpSpPr>
          <p:grpSpPr>
            <a:xfrm>
              <a:off x="1172346" y="1047018"/>
              <a:ext cx="1083151" cy="223003"/>
              <a:chOff x="2849073" y="3079467"/>
              <a:chExt cx="2000279" cy="411825"/>
            </a:xfrm>
          </p:grpSpPr>
          <p:sp>
            <p:nvSpPr>
              <p:cNvPr id="5243" name="Google Shape;5243;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4" name="Google Shape;5244;p67"/>
              <p:cNvGrpSpPr/>
              <p:nvPr/>
            </p:nvGrpSpPr>
            <p:grpSpPr>
              <a:xfrm rot="10800000">
                <a:off x="2849073" y="3079467"/>
                <a:ext cx="92400" cy="411825"/>
                <a:chOff x="2070100" y="2563700"/>
                <a:chExt cx="92400" cy="411825"/>
              </a:xfrm>
            </p:grpSpPr>
            <p:cxnSp>
              <p:nvCxnSpPr>
                <p:cNvPr id="5245" name="Google Shape;5245;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46" name="Google Shape;5246;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7" name="Google Shape;5247;p67"/>
            <p:cNvGrpSpPr/>
            <p:nvPr/>
          </p:nvGrpSpPr>
          <p:grpSpPr>
            <a:xfrm>
              <a:off x="3290132" y="1047018"/>
              <a:ext cx="1297929" cy="223003"/>
              <a:chOff x="6760035" y="3079467"/>
              <a:chExt cx="2396914" cy="411825"/>
            </a:xfrm>
          </p:grpSpPr>
          <p:sp>
            <p:nvSpPr>
              <p:cNvPr id="5248" name="Google Shape;5248;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9" name="Google Shape;5249;p67"/>
              <p:cNvGrpSpPr/>
              <p:nvPr/>
            </p:nvGrpSpPr>
            <p:grpSpPr>
              <a:xfrm rot="10800000">
                <a:off x="6760035" y="3079467"/>
                <a:ext cx="92400" cy="411825"/>
                <a:chOff x="2070100" y="2563700"/>
                <a:chExt cx="92400" cy="411825"/>
              </a:xfrm>
            </p:grpSpPr>
            <p:cxnSp>
              <p:nvCxnSpPr>
                <p:cNvPr id="5250" name="Google Shape;5250;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251" name="Google Shape;5251;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52" name="Google Shape;5252;p67"/>
          <p:cNvGrpSpPr/>
          <p:nvPr/>
        </p:nvGrpSpPr>
        <p:grpSpPr>
          <a:xfrm>
            <a:off x="2147036" y="3369142"/>
            <a:ext cx="1086701" cy="799429"/>
            <a:chOff x="2183288" y="3555572"/>
            <a:chExt cx="1136241" cy="835873"/>
          </a:xfrm>
        </p:grpSpPr>
        <p:sp>
          <p:nvSpPr>
            <p:cNvPr id="5253" name="Google Shape;5253;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4" name="Google Shape;5254;p67"/>
            <p:cNvGrpSpPr/>
            <p:nvPr/>
          </p:nvGrpSpPr>
          <p:grpSpPr>
            <a:xfrm>
              <a:off x="2205895" y="3637269"/>
              <a:ext cx="1089848" cy="724993"/>
              <a:chOff x="2205895" y="3637269"/>
              <a:chExt cx="1089848" cy="724993"/>
            </a:xfrm>
          </p:grpSpPr>
          <p:sp>
            <p:nvSpPr>
              <p:cNvPr id="5255" name="Google Shape;5255;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1" name="Google Shape;5261;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2" name="Google Shape;5262;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63" name="Google Shape;5263;p67"/>
            <p:cNvGrpSpPr/>
            <p:nvPr/>
          </p:nvGrpSpPr>
          <p:grpSpPr>
            <a:xfrm>
              <a:off x="3173850" y="3779426"/>
              <a:ext cx="145679" cy="70048"/>
              <a:chOff x="3173850" y="3779426"/>
              <a:chExt cx="145679" cy="70048"/>
            </a:xfrm>
          </p:grpSpPr>
          <p:cxnSp>
            <p:nvCxnSpPr>
              <p:cNvPr id="5264" name="Google Shape;5264;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265" name="Google Shape;5265;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7"/>
            <p:cNvGrpSpPr/>
            <p:nvPr/>
          </p:nvGrpSpPr>
          <p:grpSpPr>
            <a:xfrm>
              <a:off x="2183288" y="4139483"/>
              <a:ext cx="145133" cy="70048"/>
              <a:chOff x="2183288" y="4139483"/>
              <a:chExt cx="145133" cy="70048"/>
            </a:xfrm>
          </p:grpSpPr>
          <p:cxnSp>
            <p:nvCxnSpPr>
              <p:cNvPr id="5267" name="Google Shape;5267;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268" name="Google Shape;5268;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9" name="Google Shape;5269;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0" name="Google Shape;5270;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271" name="Google Shape;5271;p67"/>
            <p:cNvGrpSpPr/>
            <p:nvPr/>
          </p:nvGrpSpPr>
          <p:grpSpPr>
            <a:xfrm>
              <a:off x="2943836" y="4268886"/>
              <a:ext cx="60717" cy="122559"/>
              <a:chOff x="2943836" y="4268886"/>
              <a:chExt cx="60717" cy="122559"/>
            </a:xfrm>
          </p:grpSpPr>
          <p:sp>
            <p:nvSpPr>
              <p:cNvPr id="5272" name="Google Shape;5272;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3" name="Google Shape;5273;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274" name="Google Shape;5274;p67"/>
          <p:cNvGrpSpPr/>
          <p:nvPr/>
        </p:nvGrpSpPr>
        <p:grpSpPr>
          <a:xfrm>
            <a:off x="3409981" y="1290142"/>
            <a:ext cx="1675870" cy="758251"/>
            <a:chOff x="3530532" y="1496185"/>
            <a:chExt cx="1562000" cy="706730"/>
          </a:xfrm>
        </p:grpSpPr>
        <p:cxnSp>
          <p:nvCxnSpPr>
            <p:cNvPr id="5275" name="Google Shape;5275;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276" name="Google Shape;5276;p67"/>
            <p:cNvGrpSpPr/>
            <p:nvPr/>
          </p:nvGrpSpPr>
          <p:grpSpPr>
            <a:xfrm>
              <a:off x="3530532" y="1496185"/>
              <a:ext cx="323430" cy="463587"/>
              <a:chOff x="3530532" y="1496185"/>
              <a:chExt cx="323430" cy="463587"/>
            </a:xfrm>
          </p:grpSpPr>
          <p:grpSp>
            <p:nvGrpSpPr>
              <p:cNvPr id="5277" name="Google Shape;5277;p67"/>
              <p:cNvGrpSpPr/>
              <p:nvPr/>
            </p:nvGrpSpPr>
            <p:grpSpPr>
              <a:xfrm>
                <a:off x="3567462" y="1496185"/>
                <a:ext cx="286500" cy="361376"/>
                <a:chOff x="3567462" y="1496185"/>
                <a:chExt cx="286500" cy="361376"/>
              </a:xfrm>
            </p:grpSpPr>
            <p:cxnSp>
              <p:nvCxnSpPr>
                <p:cNvPr id="5278" name="Google Shape;5278;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79" name="Google Shape;5279;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0" name="Google Shape;5280;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67"/>
            <p:cNvGrpSpPr/>
            <p:nvPr/>
          </p:nvGrpSpPr>
          <p:grpSpPr>
            <a:xfrm>
              <a:off x="3891569" y="1779209"/>
              <a:ext cx="323945" cy="423706"/>
              <a:chOff x="3891569" y="1779209"/>
              <a:chExt cx="323945" cy="423706"/>
            </a:xfrm>
          </p:grpSpPr>
          <p:grpSp>
            <p:nvGrpSpPr>
              <p:cNvPr id="5282" name="Google Shape;5282;p67"/>
              <p:cNvGrpSpPr/>
              <p:nvPr/>
            </p:nvGrpSpPr>
            <p:grpSpPr>
              <a:xfrm>
                <a:off x="3929014" y="1881638"/>
                <a:ext cx="286500" cy="321278"/>
                <a:chOff x="3929014" y="1881638"/>
                <a:chExt cx="286500" cy="321278"/>
              </a:xfrm>
            </p:grpSpPr>
            <p:cxnSp>
              <p:nvCxnSpPr>
                <p:cNvPr id="5283" name="Google Shape;5283;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284" name="Google Shape;5284;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5" name="Google Shape;5285;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7"/>
            <p:cNvGrpSpPr/>
            <p:nvPr/>
          </p:nvGrpSpPr>
          <p:grpSpPr>
            <a:xfrm>
              <a:off x="4252606" y="1496185"/>
              <a:ext cx="324721" cy="463587"/>
              <a:chOff x="4252606" y="1496185"/>
              <a:chExt cx="324721" cy="463587"/>
            </a:xfrm>
          </p:grpSpPr>
          <p:grpSp>
            <p:nvGrpSpPr>
              <p:cNvPr id="5287" name="Google Shape;5287;p67"/>
              <p:cNvGrpSpPr/>
              <p:nvPr/>
            </p:nvGrpSpPr>
            <p:grpSpPr>
              <a:xfrm>
                <a:off x="4290828" y="1496185"/>
                <a:ext cx="286500" cy="361376"/>
                <a:chOff x="4290828" y="1496185"/>
                <a:chExt cx="286500" cy="361376"/>
              </a:xfrm>
            </p:grpSpPr>
            <p:cxnSp>
              <p:nvCxnSpPr>
                <p:cNvPr id="5288" name="Google Shape;5288;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289" name="Google Shape;5289;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7"/>
            <p:cNvGrpSpPr/>
            <p:nvPr/>
          </p:nvGrpSpPr>
          <p:grpSpPr>
            <a:xfrm>
              <a:off x="4613643" y="1763716"/>
              <a:ext cx="325308" cy="439200"/>
              <a:chOff x="4613643" y="1763716"/>
              <a:chExt cx="325308" cy="439200"/>
            </a:xfrm>
          </p:grpSpPr>
          <p:grpSp>
            <p:nvGrpSpPr>
              <p:cNvPr id="5292" name="Google Shape;5292;p67"/>
              <p:cNvGrpSpPr/>
              <p:nvPr/>
            </p:nvGrpSpPr>
            <p:grpSpPr>
              <a:xfrm>
                <a:off x="4652451" y="1879538"/>
                <a:ext cx="286500" cy="323378"/>
                <a:chOff x="4652451" y="1879538"/>
                <a:chExt cx="286500" cy="323378"/>
              </a:xfrm>
            </p:grpSpPr>
            <p:cxnSp>
              <p:nvCxnSpPr>
                <p:cNvPr id="5293" name="Google Shape;5293;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294" name="Google Shape;5294;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5" name="Google Shape;5295;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67"/>
          <p:cNvGrpSpPr/>
          <p:nvPr/>
        </p:nvGrpSpPr>
        <p:grpSpPr>
          <a:xfrm>
            <a:off x="3421841" y="2143768"/>
            <a:ext cx="1652173" cy="391517"/>
            <a:chOff x="3512551" y="2358270"/>
            <a:chExt cx="1597383" cy="378533"/>
          </a:xfrm>
        </p:grpSpPr>
        <p:cxnSp>
          <p:nvCxnSpPr>
            <p:cNvPr id="5297" name="Google Shape;5297;p67"/>
            <p:cNvCxnSpPr>
              <a:stCxn id="5298" idx="6"/>
              <a:endCxn id="529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300" name="Google Shape;5300;p67"/>
            <p:cNvGrpSpPr/>
            <p:nvPr/>
          </p:nvGrpSpPr>
          <p:grpSpPr>
            <a:xfrm>
              <a:off x="3512551" y="2358270"/>
              <a:ext cx="225647" cy="307714"/>
              <a:chOff x="2182679" y="2004714"/>
              <a:chExt cx="792300" cy="1080458"/>
            </a:xfrm>
          </p:grpSpPr>
          <p:cxnSp>
            <p:nvCxnSpPr>
              <p:cNvPr id="5301" name="Google Shape;5301;p67"/>
              <p:cNvCxnSpPr>
                <a:stCxn id="530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298" name="Google Shape;5298;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7"/>
            <p:cNvGrpSpPr/>
            <p:nvPr/>
          </p:nvGrpSpPr>
          <p:grpSpPr>
            <a:xfrm>
              <a:off x="3969644" y="2440153"/>
              <a:ext cx="225853" cy="296651"/>
              <a:chOff x="3775710" y="1729289"/>
              <a:chExt cx="136500" cy="179289"/>
            </a:xfrm>
          </p:grpSpPr>
          <p:cxnSp>
            <p:nvCxnSpPr>
              <p:cNvPr id="5304" name="Google Shape;5304;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305" name="Google Shape;5305;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67"/>
            <p:cNvGrpSpPr/>
            <p:nvPr/>
          </p:nvGrpSpPr>
          <p:grpSpPr>
            <a:xfrm>
              <a:off x="4427051" y="2358270"/>
              <a:ext cx="225647" cy="307714"/>
              <a:chOff x="5393704" y="2004714"/>
              <a:chExt cx="792300" cy="1080458"/>
            </a:xfrm>
          </p:grpSpPr>
          <p:cxnSp>
            <p:nvCxnSpPr>
              <p:cNvPr id="5308" name="Google Shape;5308;p67"/>
              <p:cNvCxnSpPr>
                <a:stCxn id="530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310" name="Google Shape;5310;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7"/>
            <p:cNvGrpSpPr/>
            <p:nvPr/>
          </p:nvGrpSpPr>
          <p:grpSpPr>
            <a:xfrm>
              <a:off x="4884287" y="2440252"/>
              <a:ext cx="225647" cy="296532"/>
              <a:chOff x="6999166" y="2292572"/>
              <a:chExt cx="792300" cy="1041192"/>
            </a:xfrm>
          </p:grpSpPr>
          <p:cxnSp>
            <p:nvCxnSpPr>
              <p:cNvPr id="5312" name="Google Shape;5312;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299" name="Google Shape;5299;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67"/>
          <p:cNvGrpSpPr/>
          <p:nvPr/>
        </p:nvGrpSpPr>
        <p:grpSpPr>
          <a:xfrm>
            <a:off x="6842649" y="979967"/>
            <a:ext cx="1581844" cy="732818"/>
            <a:chOff x="634175" y="2986275"/>
            <a:chExt cx="3147949" cy="1458344"/>
          </a:xfrm>
        </p:grpSpPr>
        <p:cxnSp>
          <p:nvCxnSpPr>
            <p:cNvPr id="5315" name="Google Shape;5315;p67"/>
            <p:cNvCxnSpPr>
              <a:stCxn id="5316" idx="4"/>
              <a:endCxn id="531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318" name="Google Shape;5318;p67"/>
            <p:cNvCxnSpPr>
              <a:stCxn id="5317" idx="0"/>
              <a:endCxn id="531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20" name="Google Shape;5320;p67"/>
            <p:cNvCxnSpPr>
              <a:stCxn id="5319" idx="4"/>
              <a:endCxn id="532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322" name="Google Shape;5322;p67"/>
            <p:cNvCxnSpPr>
              <a:stCxn id="5321" idx="0"/>
              <a:endCxn id="532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323" name="Google Shape;5323;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9" name="Google Shape;5319;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6" name="Google Shape;5316;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21" name="Google Shape;5321;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317" name="Google Shape;5317;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324" name="Google Shape;5324;p67"/>
          <p:cNvGrpSpPr/>
          <p:nvPr/>
        </p:nvGrpSpPr>
        <p:grpSpPr>
          <a:xfrm>
            <a:off x="3410364" y="2674277"/>
            <a:ext cx="1675128" cy="313674"/>
            <a:chOff x="998425" y="1182125"/>
            <a:chExt cx="1065400" cy="199500"/>
          </a:xfrm>
        </p:grpSpPr>
        <p:sp>
          <p:nvSpPr>
            <p:cNvPr id="5325" name="Google Shape;5325;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3410363" y="3630244"/>
            <a:ext cx="1675129" cy="525345"/>
            <a:chOff x="5194708" y="3484366"/>
            <a:chExt cx="3148148" cy="987304"/>
          </a:xfrm>
        </p:grpSpPr>
        <p:grpSp>
          <p:nvGrpSpPr>
            <p:cNvPr id="5331" name="Google Shape;5331;p67"/>
            <p:cNvGrpSpPr/>
            <p:nvPr/>
          </p:nvGrpSpPr>
          <p:grpSpPr>
            <a:xfrm>
              <a:off x="7531521" y="3484366"/>
              <a:ext cx="811335" cy="987304"/>
              <a:chOff x="3379425" y="1617275"/>
              <a:chExt cx="1090650" cy="1327200"/>
            </a:xfrm>
          </p:grpSpPr>
          <p:sp>
            <p:nvSpPr>
              <p:cNvPr id="5332" name="Google Shape;5332;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7"/>
            <p:cNvGrpSpPr/>
            <p:nvPr/>
          </p:nvGrpSpPr>
          <p:grpSpPr>
            <a:xfrm>
              <a:off x="6752546" y="3484366"/>
              <a:ext cx="811428" cy="987304"/>
              <a:chOff x="2332275" y="1617275"/>
              <a:chExt cx="1090775" cy="1327200"/>
            </a:xfrm>
          </p:grpSpPr>
          <p:sp>
            <p:nvSpPr>
              <p:cNvPr id="5336" name="Google Shape;5336;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7"/>
            <p:cNvGrpSpPr/>
            <p:nvPr/>
          </p:nvGrpSpPr>
          <p:grpSpPr>
            <a:xfrm>
              <a:off x="5973664" y="3484366"/>
              <a:ext cx="811335" cy="987304"/>
              <a:chOff x="1285250" y="1617275"/>
              <a:chExt cx="1090650" cy="1327200"/>
            </a:xfrm>
          </p:grpSpPr>
          <p:sp>
            <p:nvSpPr>
              <p:cNvPr id="5340" name="Google Shape;5340;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7"/>
            <p:cNvGrpSpPr/>
            <p:nvPr/>
          </p:nvGrpSpPr>
          <p:grpSpPr>
            <a:xfrm>
              <a:off x="5194708" y="3484366"/>
              <a:ext cx="811409" cy="987304"/>
              <a:chOff x="238125" y="1617275"/>
              <a:chExt cx="1090750" cy="1327200"/>
            </a:xfrm>
          </p:grpSpPr>
          <p:sp>
            <p:nvSpPr>
              <p:cNvPr id="5344" name="Google Shape;5344;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67"/>
          <p:cNvGrpSpPr/>
          <p:nvPr/>
        </p:nvGrpSpPr>
        <p:grpSpPr>
          <a:xfrm>
            <a:off x="6844048" y="2276133"/>
            <a:ext cx="1579046" cy="522230"/>
            <a:chOff x="6853641" y="2534077"/>
            <a:chExt cx="1515545" cy="501229"/>
          </a:xfrm>
        </p:grpSpPr>
        <p:grpSp>
          <p:nvGrpSpPr>
            <p:cNvPr id="5348" name="Google Shape;5348;p67"/>
            <p:cNvGrpSpPr/>
            <p:nvPr/>
          </p:nvGrpSpPr>
          <p:grpSpPr>
            <a:xfrm>
              <a:off x="6853641" y="2618923"/>
              <a:ext cx="1515545" cy="324556"/>
              <a:chOff x="6853641" y="2618923"/>
              <a:chExt cx="1515545" cy="324556"/>
            </a:xfrm>
          </p:grpSpPr>
          <p:sp>
            <p:nvSpPr>
              <p:cNvPr id="5349" name="Google Shape;5349;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67"/>
          <p:cNvGrpSpPr/>
          <p:nvPr/>
        </p:nvGrpSpPr>
        <p:grpSpPr>
          <a:xfrm>
            <a:off x="3438940" y="3151173"/>
            <a:ext cx="1617976" cy="346616"/>
            <a:chOff x="1808063" y="4294338"/>
            <a:chExt cx="3370782" cy="721817"/>
          </a:xfrm>
        </p:grpSpPr>
        <p:sp>
          <p:nvSpPr>
            <p:cNvPr id="5360" name="Google Shape;5360;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7"/>
          <p:cNvGrpSpPr/>
          <p:nvPr/>
        </p:nvGrpSpPr>
        <p:grpSpPr>
          <a:xfrm>
            <a:off x="5264936" y="3817923"/>
            <a:ext cx="1417067" cy="350605"/>
            <a:chOff x="4234950" y="2101012"/>
            <a:chExt cx="4219974" cy="1044090"/>
          </a:xfrm>
        </p:grpSpPr>
        <p:sp>
          <p:nvSpPr>
            <p:cNvPr id="5371" name="Google Shape;5371;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7"/>
          <p:cNvGrpSpPr/>
          <p:nvPr/>
        </p:nvGrpSpPr>
        <p:grpSpPr>
          <a:xfrm>
            <a:off x="6840408" y="1808681"/>
            <a:ext cx="1586327" cy="371557"/>
            <a:chOff x="1247650" y="2075423"/>
            <a:chExt cx="6648477" cy="1557238"/>
          </a:xfrm>
        </p:grpSpPr>
        <p:sp>
          <p:nvSpPr>
            <p:cNvPr id="5388" name="Google Shape;5388;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7"/>
          <p:cNvGrpSpPr/>
          <p:nvPr/>
        </p:nvGrpSpPr>
        <p:grpSpPr>
          <a:xfrm>
            <a:off x="5271678" y="961870"/>
            <a:ext cx="1415601" cy="1648533"/>
            <a:chOff x="1839112" y="2209163"/>
            <a:chExt cx="1918159" cy="2233784"/>
          </a:xfrm>
        </p:grpSpPr>
        <p:sp>
          <p:nvSpPr>
            <p:cNvPr id="5395" name="Google Shape;5395;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8" name="Google Shape;5398;p67"/>
            <p:cNvCxnSpPr>
              <a:stCxn id="5395" idx="6"/>
              <a:endCxn id="539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399" name="Google Shape;5399;p67"/>
            <p:cNvCxnSpPr>
              <a:stCxn id="5396" idx="4"/>
              <a:endCxn id="540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401" name="Google Shape;5401;p67"/>
            <p:cNvCxnSpPr>
              <a:stCxn id="5400" idx="6"/>
              <a:endCxn id="539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402" name="Google Shape;5402;p67"/>
            <p:cNvCxnSpPr>
              <a:stCxn id="5397" idx="4"/>
              <a:endCxn id="540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400" name="Google Shape;5400;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5" name="Google Shape;5405;p67"/>
            <p:cNvCxnSpPr>
              <a:endCxn id="540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406" name="Google Shape;5406;p67"/>
          <p:cNvGrpSpPr/>
          <p:nvPr/>
        </p:nvGrpSpPr>
        <p:grpSpPr>
          <a:xfrm>
            <a:off x="3428944" y="979954"/>
            <a:ext cx="1637968" cy="154942"/>
            <a:chOff x="238125" y="2506075"/>
            <a:chExt cx="7115411" cy="673075"/>
          </a:xfrm>
        </p:grpSpPr>
        <p:sp>
          <p:nvSpPr>
            <p:cNvPr id="5407" name="Google Shape;5407;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7"/>
          <p:cNvGrpSpPr/>
          <p:nvPr/>
        </p:nvGrpSpPr>
        <p:grpSpPr>
          <a:xfrm>
            <a:off x="1969680" y="1294672"/>
            <a:ext cx="1262932" cy="785408"/>
            <a:chOff x="548861" y="389676"/>
            <a:chExt cx="3843371" cy="2390163"/>
          </a:xfrm>
        </p:grpSpPr>
        <p:cxnSp>
          <p:nvCxnSpPr>
            <p:cNvPr id="5413" name="Google Shape;5413;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4" name="Google Shape;5414;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5" name="Google Shape;5415;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416" name="Google Shape;5416;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417" name="Google Shape;5417;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418" name="Google Shape;5418;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420" name="Google Shape;5420;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757812" y="2401550"/>
            <a:ext cx="1412054" cy="633562"/>
            <a:chOff x="1187400" y="2529299"/>
            <a:chExt cx="6769193" cy="2241903"/>
          </a:xfrm>
        </p:grpSpPr>
        <p:sp>
          <p:nvSpPr>
            <p:cNvPr id="5427" name="Google Shape;5427;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428" name="Google Shape;5428;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29" name="Google Shape;5429;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0" name="Google Shape;5430;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1" name="Google Shape;5431;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2" name="Google Shape;5432;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433" name="Google Shape;5433;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434" name="Google Shape;5434;p67"/>
            <p:cNvCxnSpPr>
              <a:stCxn id="5427" idx="2"/>
              <a:endCxn id="542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5" name="Google Shape;5435;p67"/>
            <p:cNvCxnSpPr>
              <a:stCxn id="5429" idx="0"/>
              <a:endCxn id="542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6" name="Google Shape;5436;p67"/>
            <p:cNvCxnSpPr>
              <a:stCxn id="5429" idx="2"/>
              <a:endCxn id="543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7" name="Google Shape;5437;p67"/>
            <p:cNvCxnSpPr>
              <a:stCxn id="5430" idx="0"/>
              <a:endCxn id="542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8" name="Google Shape;5438;p67"/>
            <p:cNvCxnSpPr>
              <a:stCxn id="5428" idx="2"/>
              <a:endCxn id="543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439" name="Google Shape;5439;p67"/>
            <p:cNvCxnSpPr>
              <a:stCxn id="5432" idx="0"/>
              <a:endCxn id="542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440" name="Google Shape;5440;p67"/>
          <p:cNvGrpSpPr/>
          <p:nvPr/>
        </p:nvGrpSpPr>
        <p:grpSpPr>
          <a:xfrm>
            <a:off x="6844058" y="2894258"/>
            <a:ext cx="1579035" cy="540873"/>
            <a:chOff x="6895650" y="3126697"/>
            <a:chExt cx="1436662" cy="492105"/>
          </a:xfrm>
        </p:grpSpPr>
        <p:sp>
          <p:nvSpPr>
            <p:cNvPr id="5441" name="Google Shape;5441;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67"/>
            <p:cNvGrpSpPr/>
            <p:nvPr/>
          </p:nvGrpSpPr>
          <p:grpSpPr>
            <a:xfrm>
              <a:off x="6995957" y="3335810"/>
              <a:ext cx="1230393" cy="71754"/>
              <a:chOff x="6995957" y="3287964"/>
              <a:chExt cx="1230393" cy="71754"/>
            </a:xfrm>
          </p:grpSpPr>
          <p:sp>
            <p:nvSpPr>
              <p:cNvPr id="5447" name="Google Shape;5447;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7"/>
          <p:cNvGrpSpPr/>
          <p:nvPr/>
        </p:nvGrpSpPr>
        <p:grpSpPr>
          <a:xfrm>
            <a:off x="6842640" y="3531021"/>
            <a:ext cx="1581862" cy="650625"/>
            <a:chOff x="6777990" y="3710194"/>
            <a:chExt cx="1646915" cy="677382"/>
          </a:xfrm>
        </p:grpSpPr>
        <p:grpSp>
          <p:nvGrpSpPr>
            <p:cNvPr id="5453" name="Google Shape;5453;p67"/>
            <p:cNvGrpSpPr/>
            <p:nvPr/>
          </p:nvGrpSpPr>
          <p:grpSpPr>
            <a:xfrm>
              <a:off x="6777990" y="3874492"/>
              <a:ext cx="411129" cy="513083"/>
              <a:chOff x="6777990" y="3874492"/>
              <a:chExt cx="411129" cy="513083"/>
            </a:xfrm>
          </p:grpSpPr>
          <p:cxnSp>
            <p:nvCxnSpPr>
              <p:cNvPr id="5454" name="Google Shape;5454;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55" name="Google Shape;5455;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7"/>
            <p:cNvGrpSpPr/>
            <p:nvPr/>
          </p:nvGrpSpPr>
          <p:grpSpPr>
            <a:xfrm>
              <a:off x="7188425" y="3710194"/>
              <a:ext cx="411123" cy="520535"/>
              <a:chOff x="7188425" y="3710194"/>
              <a:chExt cx="411123" cy="520535"/>
            </a:xfrm>
          </p:grpSpPr>
          <p:cxnSp>
            <p:nvCxnSpPr>
              <p:cNvPr id="5457" name="Google Shape;5457;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58" name="Google Shape;5458;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7"/>
            <p:cNvGrpSpPr/>
            <p:nvPr/>
          </p:nvGrpSpPr>
          <p:grpSpPr>
            <a:xfrm>
              <a:off x="7603341" y="3874492"/>
              <a:ext cx="411474" cy="513083"/>
              <a:chOff x="7603341" y="3874492"/>
              <a:chExt cx="411474" cy="513083"/>
            </a:xfrm>
          </p:grpSpPr>
          <p:cxnSp>
            <p:nvCxnSpPr>
              <p:cNvPr id="5460" name="Google Shape;5460;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461" name="Google Shape;5461;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7"/>
            <p:cNvGrpSpPr/>
            <p:nvPr/>
          </p:nvGrpSpPr>
          <p:grpSpPr>
            <a:xfrm>
              <a:off x="8013776" y="3722847"/>
              <a:ext cx="411129" cy="507881"/>
              <a:chOff x="8013776" y="3722847"/>
              <a:chExt cx="411129" cy="507881"/>
            </a:xfrm>
          </p:grpSpPr>
          <p:cxnSp>
            <p:nvCxnSpPr>
              <p:cNvPr id="5463" name="Google Shape;5463;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464" name="Google Shape;5464;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7"/>
          <p:cNvGrpSpPr/>
          <p:nvPr/>
        </p:nvGrpSpPr>
        <p:grpSpPr>
          <a:xfrm>
            <a:off x="5262155" y="2703861"/>
            <a:ext cx="1421889" cy="1020603"/>
            <a:chOff x="5190863" y="2824811"/>
            <a:chExt cx="1544860" cy="1108869"/>
          </a:xfrm>
        </p:grpSpPr>
        <p:grpSp>
          <p:nvGrpSpPr>
            <p:cNvPr id="5466" name="Google Shape;5466;p67"/>
            <p:cNvGrpSpPr/>
            <p:nvPr/>
          </p:nvGrpSpPr>
          <p:grpSpPr>
            <a:xfrm>
              <a:off x="5938695" y="3176919"/>
              <a:ext cx="685761" cy="404739"/>
              <a:chOff x="5938695" y="3176919"/>
              <a:chExt cx="685761" cy="404739"/>
            </a:xfrm>
          </p:grpSpPr>
          <p:grpSp>
            <p:nvGrpSpPr>
              <p:cNvPr id="5467" name="Google Shape;5467;p67"/>
              <p:cNvGrpSpPr/>
              <p:nvPr/>
            </p:nvGrpSpPr>
            <p:grpSpPr>
              <a:xfrm>
                <a:off x="5938695" y="3176919"/>
                <a:ext cx="685761" cy="404739"/>
                <a:chOff x="5938695" y="3176919"/>
                <a:chExt cx="685761" cy="404739"/>
              </a:xfrm>
            </p:grpSpPr>
            <p:sp>
              <p:nvSpPr>
                <p:cNvPr id="5468" name="Google Shape;5468;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0" name="Google Shape;5470;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7"/>
            <p:cNvGrpSpPr/>
            <p:nvPr/>
          </p:nvGrpSpPr>
          <p:grpSpPr>
            <a:xfrm>
              <a:off x="5305233" y="3176835"/>
              <a:ext cx="685971" cy="404655"/>
              <a:chOff x="5305233" y="3176835"/>
              <a:chExt cx="685971" cy="404655"/>
            </a:xfrm>
          </p:grpSpPr>
          <p:grpSp>
            <p:nvGrpSpPr>
              <p:cNvPr id="5472" name="Google Shape;5472;p67"/>
              <p:cNvGrpSpPr/>
              <p:nvPr/>
            </p:nvGrpSpPr>
            <p:grpSpPr>
              <a:xfrm>
                <a:off x="5305233" y="3176835"/>
                <a:ext cx="685971" cy="404655"/>
                <a:chOff x="5305233" y="3176835"/>
                <a:chExt cx="685971" cy="404655"/>
              </a:xfrm>
            </p:grpSpPr>
            <p:sp>
              <p:nvSpPr>
                <p:cNvPr id="5473" name="Google Shape;5473;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6" name="Google Shape;5476;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67"/>
            <p:cNvGrpSpPr/>
            <p:nvPr/>
          </p:nvGrpSpPr>
          <p:grpSpPr>
            <a:xfrm>
              <a:off x="5657361" y="2824811"/>
              <a:ext cx="1078361" cy="404655"/>
              <a:chOff x="5657361" y="2824811"/>
              <a:chExt cx="1078361" cy="404655"/>
            </a:xfrm>
          </p:grpSpPr>
          <p:grpSp>
            <p:nvGrpSpPr>
              <p:cNvPr id="5478" name="Google Shape;5478;p67"/>
              <p:cNvGrpSpPr/>
              <p:nvPr/>
            </p:nvGrpSpPr>
            <p:grpSpPr>
              <a:xfrm>
                <a:off x="5657361" y="2824811"/>
                <a:ext cx="1078361" cy="404655"/>
                <a:chOff x="5657361" y="2824811"/>
                <a:chExt cx="1078361" cy="404655"/>
              </a:xfrm>
            </p:grpSpPr>
            <p:grpSp>
              <p:nvGrpSpPr>
                <p:cNvPr id="5479" name="Google Shape;5479;p67"/>
                <p:cNvGrpSpPr/>
                <p:nvPr/>
              </p:nvGrpSpPr>
              <p:grpSpPr>
                <a:xfrm>
                  <a:off x="5938485" y="2824811"/>
                  <a:ext cx="797237" cy="404655"/>
                  <a:chOff x="5938485" y="2824811"/>
                  <a:chExt cx="797237" cy="404655"/>
                </a:xfrm>
              </p:grpSpPr>
              <p:sp>
                <p:nvSpPr>
                  <p:cNvPr id="5480" name="Google Shape;5480;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3" name="Google Shape;5483;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67"/>
            <p:cNvGrpSpPr/>
            <p:nvPr/>
          </p:nvGrpSpPr>
          <p:grpSpPr>
            <a:xfrm>
              <a:off x="5190863" y="3528942"/>
              <a:ext cx="1078026" cy="404739"/>
              <a:chOff x="5190863" y="3528942"/>
              <a:chExt cx="1078026" cy="404739"/>
            </a:xfrm>
          </p:grpSpPr>
          <p:sp>
            <p:nvSpPr>
              <p:cNvPr id="5485" name="Google Shape;5485;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67"/>
              <p:cNvGrpSpPr/>
              <p:nvPr/>
            </p:nvGrpSpPr>
            <p:grpSpPr>
              <a:xfrm>
                <a:off x="5190863" y="3528942"/>
                <a:ext cx="1078026" cy="404739"/>
                <a:chOff x="5190863" y="3528942"/>
                <a:chExt cx="1078026" cy="404739"/>
              </a:xfrm>
            </p:grpSpPr>
            <p:sp>
              <p:nvSpPr>
                <p:cNvPr id="5487" name="Google Shape;5487;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89" name="Google Shape;5489;p67"/>
          <p:cNvGrpSpPr/>
          <p:nvPr/>
        </p:nvGrpSpPr>
        <p:grpSpPr>
          <a:xfrm>
            <a:off x="728162" y="1268329"/>
            <a:ext cx="1086719" cy="879487"/>
            <a:chOff x="803162" y="1474292"/>
            <a:chExt cx="1086719" cy="879487"/>
          </a:xfrm>
        </p:grpSpPr>
        <p:grpSp>
          <p:nvGrpSpPr>
            <p:cNvPr id="5490" name="Google Shape;5490;p67"/>
            <p:cNvGrpSpPr/>
            <p:nvPr/>
          </p:nvGrpSpPr>
          <p:grpSpPr>
            <a:xfrm>
              <a:off x="803162" y="1625948"/>
              <a:ext cx="445856" cy="576579"/>
              <a:chOff x="803162" y="1625948"/>
              <a:chExt cx="445856" cy="576579"/>
            </a:xfrm>
          </p:grpSpPr>
          <p:sp>
            <p:nvSpPr>
              <p:cNvPr id="5491" name="Google Shape;5491;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67"/>
              <p:cNvGrpSpPr/>
              <p:nvPr/>
            </p:nvGrpSpPr>
            <p:grpSpPr>
              <a:xfrm>
                <a:off x="1056023" y="1625948"/>
                <a:ext cx="192995" cy="576579"/>
                <a:chOff x="1056023" y="1625948"/>
                <a:chExt cx="192995" cy="576579"/>
              </a:xfrm>
            </p:grpSpPr>
            <p:sp>
              <p:nvSpPr>
                <p:cNvPr id="5493" name="Google Shape;5493;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8" name="Google Shape;5498;p67"/>
            <p:cNvGrpSpPr/>
            <p:nvPr/>
          </p:nvGrpSpPr>
          <p:grpSpPr>
            <a:xfrm>
              <a:off x="1371406" y="1474292"/>
              <a:ext cx="518475" cy="879487"/>
              <a:chOff x="1398231" y="1474292"/>
              <a:chExt cx="518475" cy="879487"/>
            </a:xfrm>
          </p:grpSpPr>
          <p:grpSp>
            <p:nvGrpSpPr>
              <p:cNvPr id="5499" name="Google Shape;5499;p67"/>
              <p:cNvGrpSpPr/>
              <p:nvPr/>
            </p:nvGrpSpPr>
            <p:grpSpPr>
              <a:xfrm>
                <a:off x="1398231" y="1474292"/>
                <a:ext cx="518475" cy="341643"/>
                <a:chOff x="1398231" y="1474292"/>
                <a:chExt cx="518475" cy="341643"/>
              </a:xfrm>
            </p:grpSpPr>
            <p:sp>
              <p:nvSpPr>
                <p:cNvPr id="5500" name="Google Shape;5500;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7"/>
                <p:cNvGrpSpPr/>
                <p:nvPr/>
              </p:nvGrpSpPr>
              <p:grpSpPr>
                <a:xfrm>
                  <a:off x="1616453" y="1474292"/>
                  <a:ext cx="300253" cy="341643"/>
                  <a:chOff x="1616453" y="1475379"/>
                  <a:chExt cx="300253" cy="341643"/>
                </a:xfrm>
              </p:grpSpPr>
              <p:sp>
                <p:nvSpPr>
                  <p:cNvPr id="5502" name="Google Shape;5502;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9" name="Google Shape;5509;p67"/>
                  <p:cNvGrpSpPr/>
                  <p:nvPr/>
                </p:nvGrpSpPr>
                <p:grpSpPr>
                  <a:xfrm>
                    <a:off x="1839639" y="1475379"/>
                    <a:ext cx="77067" cy="341643"/>
                    <a:chOff x="1839639" y="1475379"/>
                    <a:chExt cx="77067" cy="341643"/>
                  </a:xfrm>
                </p:grpSpPr>
                <p:sp>
                  <p:nvSpPr>
                    <p:cNvPr id="5510" name="Google Shape;5510;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12" name="Google Shape;5512;p67"/>
              <p:cNvGrpSpPr/>
              <p:nvPr/>
            </p:nvGrpSpPr>
            <p:grpSpPr>
              <a:xfrm>
                <a:off x="1398451" y="2012951"/>
                <a:ext cx="518255" cy="340828"/>
                <a:chOff x="1398451" y="2012951"/>
                <a:chExt cx="518255" cy="340828"/>
              </a:xfrm>
            </p:grpSpPr>
            <p:sp>
              <p:nvSpPr>
                <p:cNvPr id="5513" name="Google Shape;5513;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4" name="Google Shape;5514;p67"/>
                <p:cNvGrpSpPr/>
                <p:nvPr/>
              </p:nvGrpSpPr>
              <p:grpSpPr>
                <a:xfrm>
                  <a:off x="1616453" y="2012951"/>
                  <a:ext cx="300253" cy="340828"/>
                  <a:chOff x="1616453" y="2013538"/>
                  <a:chExt cx="300253" cy="340828"/>
                </a:xfrm>
              </p:grpSpPr>
              <p:sp>
                <p:nvSpPr>
                  <p:cNvPr id="5515" name="Google Shape;5515;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2" name="Google Shape;5522;p67"/>
                  <p:cNvGrpSpPr/>
                  <p:nvPr/>
                </p:nvGrpSpPr>
                <p:grpSpPr>
                  <a:xfrm>
                    <a:off x="1839639" y="2013538"/>
                    <a:ext cx="77067" cy="340828"/>
                    <a:chOff x="1839639" y="2013538"/>
                    <a:chExt cx="77067" cy="340828"/>
                  </a:xfrm>
                </p:grpSpPr>
                <p:sp>
                  <p:nvSpPr>
                    <p:cNvPr id="5523" name="Google Shape;5523;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525" name="Google Shape;5525;p67"/>
          <p:cNvGrpSpPr/>
          <p:nvPr/>
        </p:nvGrpSpPr>
        <p:grpSpPr>
          <a:xfrm>
            <a:off x="724986" y="3399516"/>
            <a:ext cx="1368681" cy="682918"/>
            <a:chOff x="724986" y="3605478"/>
            <a:chExt cx="1368681" cy="682918"/>
          </a:xfrm>
        </p:grpSpPr>
        <p:grpSp>
          <p:nvGrpSpPr>
            <p:cNvPr id="5526" name="Google Shape;5526;p67"/>
            <p:cNvGrpSpPr/>
            <p:nvPr/>
          </p:nvGrpSpPr>
          <p:grpSpPr>
            <a:xfrm>
              <a:off x="1289102" y="3823629"/>
              <a:ext cx="240442" cy="250435"/>
              <a:chOff x="-165066" y="3843615"/>
              <a:chExt cx="221259" cy="230455"/>
            </a:xfrm>
          </p:grpSpPr>
          <p:sp>
            <p:nvSpPr>
              <p:cNvPr id="5527" name="Google Shape;5527;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67"/>
            <p:cNvGrpSpPr/>
            <p:nvPr/>
          </p:nvGrpSpPr>
          <p:grpSpPr>
            <a:xfrm>
              <a:off x="724986" y="3605478"/>
              <a:ext cx="1368681" cy="682918"/>
              <a:chOff x="724986" y="3605478"/>
              <a:chExt cx="1368681" cy="682918"/>
            </a:xfrm>
          </p:grpSpPr>
          <p:grpSp>
            <p:nvGrpSpPr>
              <p:cNvPr id="5548" name="Google Shape;5548;p67"/>
              <p:cNvGrpSpPr/>
              <p:nvPr/>
            </p:nvGrpSpPr>
            <p:grpSpPr>
              <a:xfrm>
                <a:off x="1498221" y="4047614"/>
                <a:ext cx="529172" cy="240783"/>
                <a:chOff x="1498221" y="4047614"/>
                <a:chExt cx="529172" cy="240783"/>
              </a:xfrm>
            </p:grpSpPr>
            <p:grpSp>
              <p:nvGrpSpPr>
                <p:cNvPr id="5549" name="Google Shape;5549;p67"/>
                <p:cNvGrpSpPr/>
                <p:nvPr/>
              </p:nvGrpSpPr>
              <p:grpSpPr>
                <a:xfrm>
                  <a:off x="1826655" y="4224370"/>
                  <a:ext cx="200738" cy="25631"/>
                  <a:chOff x="1826655" y="4224370"/>
                  <a:chExt cx="200738" cy="25631"/>
                </a:xfrm>
              </p:grpSpPr>
              <p:sp>
                <p:nvSpPr>
                  <p:cNvPr id="5550" name="Google Shape;5550;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7"/>
                <p:cNvGrpSpPr/>
                <p:nvPr/>
              </p:nvGrpSpPr>
              <p:grpSpPr>
                <a:xfrm>
                  <a:off x="1498221" y="4047614"/>
                  <a:ext cx="328444" cy="240783"/>
                  <a:chOff x="1498221" y="4047614"/>
                  <a:chExt cx="328444" cy="240783"/>
                </a:xfrm>
              </p:grpSpPr>
              <p:sp>
                <p:nvSpPr>
                  <p:cNvPr id="5553" name="Google Shape;5553;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67"/>
                  <p:cNvGrpSpPr/>
                  <p:nvPr/>
                </p:nvGrpSpPr>
                <p:grpSpPr>
                  <a:xfrm>
                    <a:off x="1498221" y="4047614"/>
                    <a:ext cx="150566" cy="190416"/>
                    <a:chOff x="1498221" y="4047614"/>
                    <a:chExt cx="150566" cy="190416"/>
                  </a:xfrm>
                </p:grpSpPr>
                <p:sp>
                  <p:nvSpPr>
                    <p:cNvPr id="5555" name="Google Shape;5555;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57" name="Google Shape;5557;p67"/>
              <p:cNvGrpSpPr/>
              <p:nvPr/>
            </p:nvGrpSpPr>
            <p:grpSpPr>
              <a:xfrm>
                <a:off x="1560718" y="3800594"/>
                <a:ext cx="532948" cy="302090"/>
                <a:chOff x="1560718" y="3800594"/>
                <a:chExt cx="532948" cy="302090"/>
              </a:xfrm>
            </p:grpSpPr>
            <p:grpSp>
              <p:nvGrpSpPr>
                <p:cNvPr id="5558" name="Google Shape;5558;p67"/>
                <p:cNvGrpSpPr/>
                <p:nvPr/>
              </p:nvGrpSpPr>
              <p:grpSpPr>
                <a:xfrm>
                  <a:off x="1912179" y="3827344"/>
                  <a:ext cx="181487" cy="25631"/>
                  <a:chOff x="1912179" y="3827344"/>
                  <a:chExt cx="181487" cy="25631"/>
                </a:xfrm>
              </p:grpSpPr>
              <p:sp>
                <p:nvSpPr>
                  <p:cNvPr id="5559" name="Google Shape;5559;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7"/>
                <p:cNvGrpSpPr/>
                <p:nvPr/>
              </p:nvGrpSpPr>
              <p:grpSpPr>
                <a:xfrm>
                  <a:off x="1912179" y="4044505"/>
                  <a:ext cx="181487" cy="25622"/>
                  <a:chOff x="1912179" y="4044506"/>
                  <a:chExt cx="181487" cy="25622"/>
                </a:xfrm>
              </p:grpSpPr>
              <p:sp>
                <p:nvSpPr>
                  <p:cNvPr id="5562" name="Google Shape;5562;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7"/>
                <p:cNvGrpSpPr/>
                <p:nvPr/>
              </p:nvGrpSpPr>
              <p:grpSpPr>
                <a:xfrm>
                  <a:off x="1560718" y="3800594"/>
                  <a:ext cx="351472" cy="302090"/>
                  <a:chOff x="1560718" y="3800594"/>
                  <a:chExt cx="351472" cy="302090"/>
                </a:xfrm>
              </p:grpSpPr>
              <p:grpSp>
                <p:nvGrpSpPr>
                  <p:cNvPr id="5565" name="Google Shape;5565;p67"/>
                  <p:cNvGrpSpPr/>
                  <p:nvPr/>
                </p:nvGrpSpPr>
                <p:grpSpPr>
                  <a:xfrm>
                    <a:off x="1560718" y="3842857"/>
                    <a:ext cx="173586" cy="217131"/>
                    <a:chOff x="1560718" y="3842857"/>
                    <a:chExt cx="173586" cy="217131"/>
                  </a:xfrm>
                </p:grpSpPr>
                <p:sp>
                  <p:nvSpPr>
                    <p:cNvPr id="5566" name="Google Shape;5566;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9" name="Google Shape;5569;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71" name="Google Shape;5571;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2" name="Google Shape;5572;p67"/>
              <p:cNvGrpSpPr/>
              <p:nvPr/>
            </p:nvGrpSpPr>
            <p:grpSpPr>
              <a:xfrm>
                <a:off x="785350" y="3605478"/>
                <a:ext cx="535311" cy="249245"/>
                <a:chOff x="785350" y="3605478"/>
                <a:chExt cx="535311" cy="249245"/>
              </a:xfrm>
            </p:grpSpPr>
            <p:grpSp>
              <p:nvGrpSpPr>
                <p:cNvPr id="5573" name="Google Shape;5573;p67"/>
                <p:cNvGrpSpPr/>
                <p:nvPr/>
              </p:nvGrpSpPr>
              <p:grpSpPr>
                <a:xfrm>
                  <a:off x="785350" y="3605478"/>
                  <a:ext cx="376191" cy="102736"/>
                  <a:chOff x="785350" y="3605478"/>
                  <a:chExt cx="376191" cy="102736"/>
                </a:xfrm>
              </p:grpSpPr>
              <p:sp>
                <p:nvSpPr>
                  <p:cNvPr id="5574" name="Google Shape;5574;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7"/>
                <p:cNvGrpSpPr/>
                <p:nvPr/>
              </p:nvGrpSpPr>
              <p:grpSpPr>
                <a:xfrm>
                  <a:off x="1161530" y="3655851"/>
                  <a:ext cx="159131" cy="198872"/>
                  <a:chOff x="1161530" y="3655851"/>
                  <a:chExt cx="159131" cy="198872"/>
                </a:xfrm>
              </p:grpSpPr>
              <p:sp>
                <p:nvSpPr>
                  <p:cNvPr id="5578" name="Google Shape;5578;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0" name="Google Shape;5580;p67"/>
              <p:cNvGrpSpPr/>
              <p:nvPr/>
            </p:nvGrpSpPr>
            <p:grpSpPr>
              <a:xfrm>
                <a:off x="785350" y="4047614"/>
                <a:ext cx="535311" cy="240783"/>
                <a:chOff x="785350" y="4047614"/>
                <a:chExt cx="535311" cy="240783"/>
              </a:xfrm>
            </p:grpSpPr>
            <p:grpSp>
              <p:nvGrpSpPr>
                <p:cNvPr id="5581" name="Google Shape;5581;p67"/>
                <p:cNvGrpSpPr/>
                <p:nvPr/>
              </p:nvGrpSpPr>
              <p:grpSpPr>
                <a:xfrm>
                  <a:off x="1161636" y="4047614"/>
                  <a:ext cx="159025" cy="190415"/>
                  <a:chOff x="1161636" y="4047614"/>
                  <a:chExt cx="159025" cy="190415"/>
                </a:xfrm>
              </p:grpSpPr>
              <p:sp>
                <p:nvSpPr>
                  <p:cNvPr id="5582" name="Google Shape;5582;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7"/>
                <p:cNvGrpSpPr/>
                <p:nvPr/>
              </p:nvGrpSpPr>
              <p:grpSpPr>
                <a:xfrm>
                  <a:off x="785350" y="4185661"/>
                  <a:ext cx="376191" cy="102736"/>
                  <a:chOff x="785350" y="4185661"/>
                  <a:chExt cx="376191" cy="102736"/>
                </a:xfrm>
              </p:grpSpPr>
              <p:sp>
                <p:nvSpPr>
                  <p:cNvPr id="5585" name="Google Shape;5585;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67"/>
              <p:cNvGrpSpPr/>
              <p:nvPr/>
            </p:nvGrpSpPr>
            <p:grpSpPr>
              <a:xfrm>
                <a:off x="1501054" y="3605478"/>
                <a:ext cx="526340" cy="249240"/>
                <a:chOff x="1501054" y="3605478"/>
                <a:chExt cx="526340" cy="249240"/>
              </a:xfrm>
            </p:grpSpPr>
            <p:grpSp>
              <p:nvGrpSpPr>
                <p:cNvPr id="5589" name="Google Shape;5589;p67"/>
                <p:cNvGrpSpPr/>
                <p:nvPr/>
              </p:nvGrpSpPr>
              <p:grpSpPr>
                <a:xfrm>
                  <a:off x="1834208" y="3643867"/>
                  <a:ext cx="193185" cy="25622"/>
                  <a:chOff x="1834208" y="3643867"/>
                  <a:chExt cx="193185" cy="25622"/>
                </a:xfrm>
              </p:grpSpPr>
              <p:sp>
                <p:nvSpPr>
                  <p:cNvPr id="5590" name="Google Shape;5590;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67"/>
                <p:cNvGrpSpPr/>
                <p:nvPr/>
              </p:nvGrpSpPr>
              <p:grpSpPr>
                <a:xfrm>
                  <a:off x="1501054" y="3605478"/>
                  <a:ext cx="333165" cy="249240"/>
                  <a:chOff x="1501054" y="3605478"/>
                  <a:chExt cx="333165" cy="249240"/>
                </a:xfrm>
              </p:grpSpPr>
              <p:sp>
                <p:nvSpPr>
                  <p:cNvPr id="5593" name="Google Shape;5593;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4" name="Google Shape;5594;p67"/>
                  <p:cNvGrpSpPr/>
                  <p:nvPr/>
                </p:nvGrpSpPr>
                <p:grpSpPr>
                  <a:xfrm>
                    <a:off x="1501054" y="3655851"/>
                    <a:ext cx="155286" cy="198867"/>
                    <a:chOff x="1501054" y="3655851"/>
                    <a:chExt cx="155286" cy="198867"/>
                  </a:xfrm>
                </p:grpSpPr>
                <p:sp>
                  <p:nvSpPr>
                    <p:cNvPr id="5595" name="Google Shape;5595;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97" name="Google Shape;5597;p67"/>
              <p:cNvGrpSpPr/>
              <p:nvPr/>
            </p:nvGrpSpPr>
            <p:grpSpPr>
              <a:xfrm>
                <a:off x="724986" y="3800594"/>
                <a:ext cx="532950" cy="302090"/>
                <a:chOff x="724986" y="3800594"/>
                <a:chExt cx="532950" cy="302090"/>
              </a:xfrm>
            </p:grpSpPr>
            <p:grpSp>
              <p:nvGrpSpPr>
                <p:cNvPr id="5598" name="Google Shape;5598;p67"/>
                <p:cNvGrpSpPr/>
                <p:nvPr/>
              </p:nvGrpSpPr>
              <p:grpSpPr>
                <a:xfrm>
                  <a:off x="724986" y="4044367"/>
                  <a:ext cx="181314" cy="25626"/>
                  <a:chOff x="724986" y="4044367"/>
                  <a:chExt cx="181314" cy="25626"/>
                </a:xfrm>
              </p:grpSpPr>
              <p:sp>
                <p:nvSpPr>
                  <p:cNvPr id="5599" name="Google Shape;5599;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7"/>
                <p:cNvGrpSpPr/>
                <p:nvPr/>
              </p:nvGrpSpPr>
              <p:grpSpPr>
                <a:xfrm>
                  <a:off x="906290" y="3800594"/>
                  <a:ext cx="351646" cy="302090"/>
                  <a:chOff x="906290" y="3800594"/>
                  <a:chExt cx="351646" cy="302090"/>
                </a:xfrm>
              </p:grpSpPr>
              <p:grpSp>
                <p:nvGrpSpPr>
                  <p:cNvPr id="5602" name="Google Shape;5602;p67"/>
                  <p:cNvGrpSpPr/>
                  <p:nvPr/>
                </p:nvGrpSpPr>
                <p:grpSpPr>
                  <a:xfrm>
                    <a:off x="1084172" y="3842857"/>
                    <a:ext cx="173764" cy="217131"/>
                    <a:chOff x="1084172" y="3842857"/>
                    <a:chExt cx="173764" cy="217131"/>
                  </a:xfrm>
                </p:grpSpPr>
                <p:grpSp>
                  <p:nvGrpSpPr>
                    <p:cNvPr id="5603" name="Google Shape;5603;p67"/>
                    <p:cNvGrpSpPr/>
                    <p:nvPr/>
                  </p:nvGrpSpPr>
                  <p:grpSpPr>
                    <a:xfrm>
                      <a:off x="1156862" y="3936509"/>
                      <a:ext cx="101073" cy="25622"/>
                      <a:chOff x="1156862" y="3936509"/>
                      <a:chExt cx="101073" cy="25622"/>
                    </a:xfrm>
                  </p:grpSpPr>
                  <p:sp>
                    <p:nvSpPr>
                      <p:cNvPr id="5604" name="Google Shape;5604;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7"/>
                <p:cNvGrpSpPr/>
                <p:nvPr/>
              </p:nvGrpSpPr>
              <p:grpSpPr>
                <a:xfrm>
                  <a:off x="724986" y="3830189"/>
                  <a:ext cx="189533" cy="25626"/>
                  <a:chOff x="724986" y="3830189"/>
                  <a:chExt cx="189533" cy="25626"/>
                </a:xfrm>
              </p:grpSpPr>
              <p:sp>
                <p:nvSpPr>
                  <p:cNvPr id="5610" name="Google Shape;5610;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612" name="Google Shape;5612;p67"/>
          <p:cNvGrpSpPr/>
          <p:nvPr/>
        </p:nvGrpSpPr>
        <p:grpSpPr>
          <a:xfrm>
            <a:off x="2253298" y="2249677"/>
            <a:ext cx="948701" cy="935378"/>
            <a:chOff x="2253298" y="2428317"/>
            <a:chExt cx="948701" cy="935378"/>
          </a:xfrm>
        </p:grpSpPr>
        <p:sp>
          <p:nvSpPr>
            <p:cNvPr id="5613" name="Google Shape;5613;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p:nvPr/>
        </p:nvSpPr>
        <p:spPr>
          <a:xfrm>
            <a:off x="720000" y="1675875"/>
            <a:ext cx="3127857" cy="1985967"/>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txBox="1">
            <a:spLocks noGrp="1"/>
          </p:cNvSpPr>
          <p:nvPr>
            <p:ph type="body" idx="1"/>
          </p:nvPr>
        </p:nvSpPr>
        <p:spPr>
          <a:xfrm>
            <a:off x="4252400" y="1389600"/>
            <a:ext cx="47019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a:solidFill>
                  <a:srgbClr val="191919"/>
                </a:solidFill>
              </a:rPr>
              <a:t>Do you know what helps you make your point clear?</a:t>
            </a:r>
            <a:br>
              <a:rPr lang="en">
                <a:solidFill>
                  <a:srgbClr val="191919"/>
                </a:solidFill>
              </a:rPr>
            </a:br>
            <a:r>
              <a:rPr lang="en">
                <a:solidFill>
                  <a:srgbClr val="191919"/>
                </a:solidFill>
              </a:rPr>
              <a:t>Lists like this one:</a:t>
            </a:r>
            <a:endParaRPr>
              <a:solidFill>
                <a:srgbClr val="191919"/>
              </a:solidFill>
            </a:endParaRPr>
          </a:p>
          <a:p>
            <a:pPr marL="365760" lvl="0" indent="-238759" algn="l" rtl="0">
              <a:spcBef>
                <a:spcPts val="1600"/>
              </a:spcBef>
              <a:spcAft>
                <a:spcPts val="0"/>
              </a:spcAft>
              <a:buClr>
                <a:srgbClr val="191919"/>
              </a:buClr>
              <a:buSzPts val="1600"/>
              <a:buAutoNum type="arabicPeriod"/>
            </a:pPr>
            <a:r>
              <a:rPr lang="en">
                <a:solidFill>
                  <a:srgbClr val="191919"/>
                </a:solidFill>
              </a:rPr>
              <a:t>They’re simple </a:t>
            </a:r>
            <a:endParaRPr>
              <a:solidFill>
                <a:srgbClr val="191919"/>
              </a:solidFill>
            </a:endParaRPr>
          </a:p>
          <a:p>
            <a:pPr marL="365760" lvl="0" indent="-238759" algn="l" rtl="0">
              <a:spcBef>
                <a:spcPts val="0"/>
              </a:spcBef>
              <a:spcAft>
                <a:spcPts val="0"/>
              </a:spcAft>
              <a:buClr>
                <a:srgbClr val="191919"/>
              </a:buClr>
              <a:buSzPts val="1600"/>
              <a:buAutoNum type="arabicPeriod"/>
            </a:pPr>
            <a:r>
              <a:rPr lang="en">
                <a:solidFill>
                  <a:srgbClr val="191919"/>
                </a:solidFill>
              </a:rPr>
              <a:t>You can organize your ideas clearly</a:t>
            </a:r>
            <a:endParaRPr>
              <a:solidFill>
                <a:srgbClr val="191919"/>
              </a:solidFill>
            </a:endParaRPr>
          </a:p>
          <a:p>
            <a:pPr marL="365760" lvl="0" indent="-238759" algn="l" rtl="0">
              <a:spcBef>
                <a:spcPts val="0"/>
              </a:spcBef>
              <a:spcAft>
                <a:spcPts val="0"/>
              </a:spcAft>
              <a:buClr>
                <a:srgbClr val="191919"/>
              </a:buClr>
              <a:buSzPts val="1600"/>
              <a:buAutoNum type="arabicPeriod"/>
            </a:pPr>
            <a:r>
              <a:rPr lang="en">
                <a:solidFill>
                  <a:srgbClr val="191919"/>
                </a:solidFill>
              </a:rPr>
              <a:t>You’ll never forget to buy milk!</a:t>
            </a:r>
            <a:endParaRPr>
              <a:solidFill>
                <a:srgbClr val="191919"/>
              </a:solidFill>
            </a:endParaRPr>
          </a:p>
          <a:p>
            <a:pPr marL="0" lvl="0" indent="0" algn="l" rtl="0">
              <a:spcBef>
                <a:spcPts val="1600"/>
              </a:spcBef>
              <a:spcAft>
                <a:spcPts val="1600"/>
              </a:spcAft>
              <a:buClr>
                <a:srgbClr val="273D40"/>
              </a:buClr>
              <a:buSzPts val="600"/>
              <a:buFont typeface="Arial"/>
              <a:buNone/>
            </a:pPr>
            <a:r>
              <a:rPr lang="en">
                <a:solidFill>
                  <a:srgbClr val="191919"/>
                </a:solidFill>
              </a:rPr>
              <a:t>And the most important thing: the audience won’t miss the point of your presentation</a:t>
            </a:r>
            <a:endParaRPr/>
          </a:p>
        </p:txBody>
      </p:sp>
      <p:sp>
        <p:nvSpPr>
          <p:cNvPr id="315" name="Google Shape;315;p32"/>
          <p:cNvSpPr txBox="1">
            <a:spLocks noGrp="1"/>
          </p:cNvSpPr>
          <p:nvPr>
            <p:ph type="title"/>
          </p:nvPr>
        </p:nvSpPr>
        <p:spPr>
          <a:xfrm>
            <a:off x="1056075" y="2340213"/>
            <a:ext cx="27918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Introduction</a:t>
            </a:r>
            <a:endParaRPr>
              <a:solidFill>
                <a:schemeClr val="lt1"/>
              </a:solidFill>
            </a:endParaRPr>
          </a:p>
        </p:txBody>
      </p:sp>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32"/>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318" name="Google Shape;318;p32"/>
          <p:cNvGrpSpPr/>
          <p:nvPr/>
        </p:nvGrpSpPr>
        <p:grpSpPr>
          <a:xfrm>
            <a:off x="7526973" y="530839"/>
            <a:ext cx="897018" cy="324596"/>
            <a:chOff x="7526973" y="530839"/>
            <a:chExt cx="897018" cy="324596"/>
          </a:xfrm>
        </p:grpSpPr>
        <p:grpSp>
          <p:nvGrpSpPr>
            <p:cNvPr id="319" name="Google Shape;319;p32"/>
            <p:cNvGrpSpPr/>
            <p:nvPr/>
          </p:nvGrpSpPr>
          <p:grpSpPr>
            <a:xfrm>
              <a:off x="7526973" y="530839"/>
              <a:ext cx="332201" cy="324420"/>
              <a:chOff x="3380213" y="4209475"/>
              <a:chExt cx="403450" cy="394000"/>
            </a:xfrm>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32"/>
            <p:cNvGrpSpPr/>
            <p:nvPr/>
          </p:nvGrpSpPr>
          <p:grpSpPr>
            <a:xfrm>
              <a:off x="8054864" y="531011"/>
              <a:ext cx="369126" cy="324424"/>
              <a:chOff x="4467200" y="877100"/>
              <a:chExt cx="481825" cy="423475"/>
            </a:xfrm>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327" name="Google Shape;327;p32"/>
          <p:cNvGrpSpPr/>
          <p:nvPr/>
        </p:nvGrpSpPr>
        <p:grpSpPr>
          <a:xfrm>
            <a:off x="8054884" y="4613755"/>
            <a:ext cx="332212" cy="332592"/>
            <a:chOff x="6674938" y="1490925"/>
            <a:chExt cx="393850" cy="394300"/>
          </a:xfrm>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2"/>
          <p:cNvGrpSpPr/>
          <p:nvPr/>
        </p:nvGrpSpPr>
        <p:grpSpPr>
          <a:xfrm>
            <a:off x="7495358" y="4615864"/>
            <a:ext cx="332239" cy="328589"/>
            <a:chOff x="3385438" y="2850425"/>
            <a:chExt cx="398225" cy="393850"/>
          </a:xfrm>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2"/>
          <p:cNvSpPr/>
          <p:nvPr/>
        </p:nvSpPr>
        <p:spPr>
          <a:xfrm>
            <a:off x="719988" y="25881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342" name="Google Shape;342;p32"/>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
        <p:nvSpPr>
          <p:cNvPr id="343" name="Google Shape;343;p32"/>
          <p:cNvSpPr txBox="1"/>
          <p:nvPr/>
        </p:nvSpPr>
        <p:spPr>
          <a:xfrm>
            <a:off x="3045825" y="1413850"/>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49"/>
        <p:cNvGrpSpPr/>
        <p:nvPr/>
      </p:nvGrpSpPr>
      <p:grpSpPr>
        <a:xfrm>
          <a:off x="0" y="0"/>
          <a:ext cx="0" cy="0"/>
          <a:chOff x="0" y="0"/>
          <a:chExt cx="0" cy="0"/>
        </a:xfrm>
      </p:grpSpPr>
      <p:grpSp>
        <p:nvGrpSpPr>
          <p:cNvPr id="5650" name="Google Shape;5650;p68"/>
          <p:cNvGrpSpPr/>
          <p:nvPr/>
        </p:nvGrpSpPr>
        <p:grpSpPr>
          <a:xfrm>
            <a:off x="3339744" y="952977"/>
            <a:ext cx="2363393" cy="1017867"/>
            <a:chOff x="3292400" y="1219146"/>
            <a:chExt cx="2615240" cy="1110239"/>
          </a:xfrm>
        </p:grpSpPr>
        <p:sp>
          <p:nvSpPr>
            <p:cNvPr id="5651" name="Google Shape;5651;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652" name="Google Shape;5652;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53" name="Google Shape;5653;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654" name="Google Shape;5654;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655" name="Google Shape;5655;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656" name="Google Shape;5656;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657" name="Google Shape;5657;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658" name="Google Shape;5658;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659" name="Google Shape;5659;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660" name="Google Shape;5660;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661" name="Google Shape;5661;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2" name="Google Shape;5662;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63" name="Google Shape;5663;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4" name="Google Shape;5664;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65" name="Google Shape;5665;p68"/>
            <p:cNvGrpSpPr/>
            <p:nvPr/>
          </p:nvGrpSpPr>
          <p:grpSpPr>
            <a:xfrm>
              <a:off x="3748438" y="1378608"/>
              <a:ext cx="2159202" cy="903971"/>
              <a:chOff x="1683525" y="2179850"/>
              <a:chExt cx="4519050" cy="2134525"/>
            </a:xfrm>
          </p:grpSpPr>
          <p:sp>
            <p:nvSpPr>
              <p:cNvPr id="5666" name="Google Shape;5666;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7" name="Google Shape;5667;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8" name="Google Shape;5668;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69" name="Google Shape;5669;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0" name="Google Shape;5670;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1" name="Google Shape;5671;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2" name="Google Shape;5672;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3" name="Google Shape;5673;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4" name="Google Shape;5674;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5" name="Google Shape;5675;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6" name="Google Shape;5676;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677" name="Google Shape;5677;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678" name="Google Shape;5678;p68"/>
          <p:cNvGraphicFramePr/>
          <p:nvPr/>
        </p:nvGraphicFramePr>
        <p:xfrm>
          <a:off x="5935838" y="2130450"/>
          <a:ext cx="3000000" cy="3000000"/>
        </p:xfrm>
        <a:graphic>
          <a:graphicData uri="http://schemas.openxmlformats.org/drawingml/2006/table">
            <a:tbl>
              <a:tblPr>
                <a:noFill/>
                <a:tableStyleId>{7988C5CA-34D7-4CA2-B539-EE6BC78895FC}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679" name="Google Shape;5679;p68"/>
          <p:cNvGrpSpPr/>
          <p:nvPr/>
        </p:nvGrpSpPr>
        <p:grpSpPr>
          <a:xfrm>
            <a:off x="5913087" y="3189047"/>
            <a:ext cx="2519825" cy="1001454"/>
            <a:chOff x="1906114" y="789980"/>
            <a:chExt cx="1487676" cy="606868"/>
          </a:xfrm>
        </p:grpSpPr>
        <p:cxnSp>
          <p:nvCxnSpPr>
            <p:cNvPr id="5680" name="Google Shape;5680;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81" name="Google Shape;5681;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682" name="Google Shape;5682;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683" name="Google Shape;5683;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684" name="Google Shape;5684;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685" name="Google Shape;5685;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686" name="Google Shape;5686;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687" name="Google Shape;5687;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694" name="Google Shape;5694;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95" name="Google Shape;5695;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96" name="Google Shape;5696;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68"/>
          <p:cNvGrpSpPr/>
          <p:nvPr/>
        </p:nvGrpSpPr>
        <p:grpSpPr>
          <a:xfrm>
            <a:off x="712562" y="998005"/>
            <a:ext cx="2394370" cy="976502"/>
            <a:chOff x="749309" y="1112739"/>
            <a:chExt cx="2371603" cy="976502"/>
          </a:xfrm>
        </p:grpSpPr>
        <p:sp>
          <p:nvSpPr>
            <p:cNvPr id="5698" name="Google Shape;5698;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730" name="Google Shape;5730;p68"/>
          <p:cNvGraphicFramePr/>
          <p:nvPr/>
        </p:nvGraphicFramePr>
        <p:xfrm>
          <a:off x="5935863" y="996300"/>
          <a:ext cx="3000000" cy="3000000"/>
        </p:xfrm>
        <a:graphic>
          <a:graphicData uri="http://schemas.openxmlformats.org/drawingml/2006/table">
            <a:tbl>
              <a:tblPr>
                <a:noFill/>
                <a:tableStyleId>{7988C5CA-34D7-4CA2-B539-EE6BC78895FC}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731" name="Google Shape;5731;p68"/>
          <p:cNvGraphicFramePr/>
          <p:nvPr/>
        </p:nvGraphicFramePr>
        <p:xfrm>
          <a:off x="3342575" y="2130450"/>
          <a:ext cx="3000000" cy="3000000"/>
        </p:xfrm>
        <a:graphic>
          <a:graphicData uri="http://schemas.openxmlformats.org/drawingml/2006/table">
            <a:tbl>
              <a:tblPr>
                <a:noFill/>
                <a:tableStyleId>{7988C5CA-34D7-4CA2-B539-EE6BC78895FC}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32" name="Google Shape;5732;p68"/>
          <p:cNvGrpSpPr/>
          <p:nvPr/>
        </p:nvGrpSpPr>
        <p:grpSpPr>
          <a:xfrm>
            <a:off x="4086504" y="2517093"/>
            <a:ext cx="1517436" cy="74460"/>
            <a:chOff x="3980086" y="2804397"/>
            <a:chExt cx="1227600" cy="66900"/>
          </a:xfrm>
        </p:grpSpPr>
        <p:sp>
          <p:nvSpPr>
            <p:cNvPr id="5733" name="Google Shape;5733;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8"/>
          <p:cNvGrpSpPr/>
          <p:nvPr/>
        </p:nvGrpSpPr>
        <p:grpSpPr>
          <a:xfrm>
            <a:off x="4711569" y="2809680"/>
            <a:ext cx="892956" cy="74460"/>
            <a:chOff x="3980086" y="2804397"/>
            <a:chExt cx="1227600" cy="66900"/>
          </a:xfrm>
        </p:grpSpPr>
        <p:sp>
          <p:nvSpPr>
            <p:cNvPr id="5736" name="Google Shape;5736;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8"/>
          <p:cNvGrpSpPr/>
          <p:nvPr/>
        </p:nvGrpSpPr>
        <p:grpSpPr>
          <a:xfrm>
            <a:off x="3344661" y="3168563"/>
            <a:ext cx="2363244" cy="1005943"/>
            <a:chOff x="3358415" y="3361302"/>
            <a:chExt cx="2363244" cy="1024695"/>
          </a:xfrm>
        </p:grpSpPr>
        <p:grpSp>
          <p:nvGrpSpPr>
            <p:cNvPr id="5739" name="Google Shape;5739;p68"/>
            <p:cNvGrpSpPr/>
            <p:nvPr/>
          </p:nvGrpSpPr>
          <p:grpSpPr>
            <a:xfrm>
              <a:off x="3358415" y="3361302"/>
              <a:ext cx="441300" cy="1024695"/>
              <a:chOff x="3358415" y="3361302"/>
              <a:chExt cx="441300" cy="1024695"/>
            </a:xfrm>
          </p:grpSpPr>
          <p:sp>
            <p:nvSpPr>
              <p:cNvPr id="5740" name="Google Shape;5740;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68"/>
            <p:cNvGrpSpPr/>
            <p:nvPr/>
          </p:nvGrpSpPr>
          <p:grpSpPr>
            <a:xfrm>
              <a:off x="3838901" y="3361302"/>
              <a:ext cx="441300" cy="1024695"/>
              <a:chOff x="3838901" y="3361302"/>
              <a:chExt cx="441300" cy="1024695"/>
            </a:xfrm>
          </p:grpSpPr>
          <p:sp>
            <p:nvSpPr>
              <p:cNvPr id="5747" name="Google Shape;5747;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8"/>
            <p:cNvGrpSpPr/>
            <p:nvPr/>
          </p:nvGrpSpPr>
          <p:grpSpPr>
            <a:xfrm>
              <a:off x="4319387" y="3361302"/>
              <a:ext cx="441300" cy="1024695"/>
              <a:chOff x="4319387" y="3361302"/>
              <a:chExt cx="441300" cy="1024695"/>
            </a:xfrm>
          </p:grpSpPr>
          <p:sp>
            <p:nvSpPr>
              <p:cNvPr id="5754" name="Google Shape;5754;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8"/>
            <p:cNvGrpSpPr/>
            <p:nvPr/>
          </p:nvGrpSpPr>
          <p:grpSpPr>
            <a:xfrm>
              <a:off x="4799873" y="3361302"/>
              <a:ext cx="441300" cy="1024695"/>
              <a:chOff x="4799873" y="3361302"/>
              <a:chExt cx="441300" cy="1024695"/>
            </a:xfrm>
          </p:grpSpPr>
          <p:sp>
            <p:nvSpPr>
              <p:cNvPr id="5761" name="Google Shape;5761;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8"/>
            <p:cNvGrpSpPr/>
            <p:nvPr/>
          </p:nvGrpSpPr>
          <p:grpSpPr>
            <a:xfrm>
              <a:off x="5280360" y="3361302"/>
              <a:ext cx="441300" cy="1024695"/>
              <a:chOff x="5280360" y="3361302"/>
              <a:chExt cx="441300" cy="1024695"/>
            </a:xfrm>
          </p:grpSpPr>
          <p:sp>
            <p:nvSpPr>
              <p:cNvPr id="5768" name="Google Shape;5768;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774" name="Google Shape;5774;p68"/>
          <p:cNvGraphicFramePr/>
          <p:nvPr/>
        </p:nvGraphicFramePr>
        <p:xfrm>
          <a:off x="711088" y="2130450"/>
          <a:ext cx="3000000" cy="3000000"/>
        </p:xfrm>
        <a:graphic>
          <a:graphicData uri="http://schemas.openxmlformats.org/drawingml/2006/table">
            <a:tbl>
              <a:tblPr>
                <a:noFill/>
                <a:tableStyleId>{7988C5CA-34D7-4CA2-B539-EE6BC78895FC}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775" name="Google Shape;5775;p68"/>
          <p:cNvGrpSpPr/>
          <p:nvPr/>
        </p:nvGrpSpPr>
        <p:grpSpPr>
          <a:xfrm>
            <a:off x="712613" y="3180175"/>
            <a:ext cx="2403614" cy="1005900"/>
            <a:chOff x="726450" y="3372825"/>
            <a:chExt cx="2403614" cy="1005900"/>
          </a:xfrm>
        </p:grpSpPr>
        <p:grpSp>
          <p:nvGrpSpPr>
            <p:cNvPr id="5776" name="Google Shape;5776;p68"/>
            <p:cNvGrpSpPr/>
            <p:nvPr/>
          </p:nvGrpSpPr>
          <p:grpSpPr>
            <a:xfrm>
              <a:off x="726450" y="3696000"/>
              <a:ext cx="2403614" cy="500898"/>
              <a:chOff x="726450" y="3696000"/>
              <a:chExt cx="2403614" cy="500898"/>
            </a:xfrm>
          </p:grpSpPr>
          <p:sp>
            <p:nvSpPr>
              <p:cNvPr id="5777" name="Google Shape;5777;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78" name="Google Shape;5778;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79" name="Google Shape;5779;p68"/>
            <p:cNvGrpSpPr/>
            <p:nvPr/>
          </p:nvGrpSpPr>
          <p:grpSpPr>
            <a:xfrm>
              <a:off x="1348050" y="3372825"/>
              <a:ext cx="1720425" cy="1005900"/>
              <a:chOff x="1348050" y="3372825"/>
              <a:chExt cx="1720425" cy="1005900"/>
            </a:xfrm>
          </p:grpSpPr>
          <p:sp>
            <p:nvSpPr>
              <p:cNvPr id="5780" name="Google Shape;5780;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1" name="Google Shape;5781;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2" name="Google Shape;5782;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3" name="Google Shape;5783;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784" name="Google Shape;5784;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785" name="Google Shape;5785;p68"/>
            <p:cNvGrpSpPr/>
            <p:nvPr/>
          </p:nvGrpSpPr>
          <p:grpSpPr>
            <a:xfrm>
              <a:off x="1455707" y="3731058"/>
              <a:ext cx="1491150" cy="417657"/>
              <a:chOff x="1455707" y="3731058"/>
              <a:chExt cx="1491150" cy="417657"/>
            </a:xfrm>
          </p:grpSpPr>
          <p:grpSp>
            <p:nvGrpSpPr>
              <p:cNvPr id="5786" name="Google Shape;5786;p68"/>
              <p:cNvGrpSpPr/>
              <p:nvPr/>
            </p:nvGrpSpPr>
            <p:grpSpPr>
              <a:xfrm>
                <a:off x="1472938" y="3745828"/>
                <a:ext cx="72126" cy="53788"/>
                <a:chOff x="1472938" y="3745828"/>
                <a:chExt cx="72126" cy="53788"/>
              </a:xfrm>
            </p:grpSpPr>
            <p:sp>
              <p:nvSpPr>
                <p:cNvPr id="5787" name="Google Shape;5787;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8"/>
              <p:cNvGrpSpPr/>
              <p:nvPr/>
            </p:nvGrpSpPr>
            <p:grpSpPr>
              <a:xfrm>
                <a:off x="1819181" y="4089633"/>
                <a:ext cx="72126" cy="53788"/>
                <a:chOff x="1819181" y="4089633"/>
                <a:chExt cx="72126" cy="53788"/>
              </a:xfrm>
            </p:grpSpPr>
            <p:sp>
              <p:nvSpPr>
                <p:cNvPr id="5790" name="Google Shape;5790;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8"/>
              <p:cNvGrpSpPr/>
              <p:nvPr/>
            </p:nvGrpSpPr>
            <p:grpSpPr>
              <a:xfrm>
                <a:off x="1455707" y="4084171"/>
                <a:ext cx="64321" cy="64544"/>
                <a:chOff x="1455707" y="4084171"/>
                <a:chExt cx="64321" cy="64544"/>
              </a:xfrm>
            </p:grpSpPr>
            <p:sp>
              <p:nvSpPr>
                <p:cNvPr id="5793" name="Google Shape;5793;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68"/>
              <p:cNvGrpSpPr/>
              <p:nvPr/>
            </p:nvGrpSpPr>
            <p:grpSpPr>
              <a:xfrm>
                <a:off x="1818610" y="3731058"/>
                <a:ext cx="64321" cy="64544"/>
                <a:chOff x="1818610" y="3731058"/>
                <a:chExt cx="64321" cy="64544"/>
              </a:xfrm>
            </p:grpSpPr>
            <p:sp>
              <p:nvSpPr>
                <p:cNvPr id="5796" name="Google Shape;5796;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8"/>
              <p:cNvGrpSpPr/>
              <p:nvPr/>
            </p:nvGrpSpPr>
            <p:grpSpPr>
              <a:xfrm>
                <a:off x="2172491" y="4089633"/>
                <a:ext cx="72126" cy="53788"/>
                <a:chOff x="2172491" y="4089633"/>
                <a:chExt cx="72126" cy="53788"/>
              </a:xfrm>
            </p:grpSpPr>
            <p:sp>
              <p:nvSpPr>
                <p:cNvPr id="5799" name="Google Shape;5799;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8"/>
              <p:cNvGrpSpPr/>
              <p:nvPr/>
            </p:nvGrpSpPr>
            <p:grpSpPr>
              <a:xfrm>
                <a:off x="2171920" y="3731058"/>
                <a:ext cx="64321" cy="64544"/>
                <a:chOff x="2171920" y="3731058"/>
                <a:chExt cx="64321" cy="64544"/>
              </a:xfrm>
            </p:grpSpPr>
            <p:sp>
              <p:nvSpPr>
                <p:cNvPr id="5802" name="Google Shape;5802;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8"/>
              <p:cNvGrpSpPr/>
              <p:nvPr/>
            </p:nvGrpSpPr>
            <p:grpSpPr>
              <a:xfrm>
                <a:off x="2874730" y="3745828"/>
                <a:ext cx="72126" cy="53788"/>
                <a:chOff x="2874730" y="3745828"/>
                <a:chExt cx="72126" cy="53788"/>
              </a:xfrm>
            </p:grpSpPr>
            <p:sp>
              <p:nvSpPr>
                <p:cNvPr id="5805" name="Google Shape;5805;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2878589" y="4081481"/>
                <a:ext cx="64321" cy="64544"/>
                <a:chOff x="2878589" y="4081481"/>
                <a:chExt cx="64321" cy="64544"/>
              </a:xfrm>
            </p:grpSpPr>
            <p:sp>
              <p:nvSpPr>
                <p:cNvPr id="5808" name="Google Shape;5808;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8"/>
              <p:cNvGrpSpPr/>
              <p:nvPr/>
            </p:nvGrpSpPr>
            <p:grpSpPr>
              <a:xfrm>
                <a:off x="2525796" y="4089633"/>
                <a:ext cx="72126" cy="53788"/>
                <a:chOff x="2525796" y="4089633"/>
                <a:chExt cx="72126" cy="53788"/>
              </a:xfrm>
            </p:grpSpPr>
            <p:sp>
              <p:nvSpPr>
                <p:cNvPr id="5811" name="Google Shape;5811;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68"/>
              <p:cNvGrpSpPr/>
              <p:nvPr/>
            </p:nvGrpSpPr>
            <p:grpSpPr>
              <a:xfrm>
                <a:off x="2525225" y="3731058"/>
                <a:ext cx="64321" cy="64544"/>
                <a:chOff x="2525225" y="3731058"/>
                <a:chExt cx="64321" cy="64544"/>
              </a:xfrm>
            </p:grpSpPr>
            <p:sp>
              <p:nvSpPr>
                <p:cNvPr id="5814" name="Google Shape;5814;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19"/>
        <p:cNvGrpSpPr/>
        <p:nvPr/>
      </p:nvGrpSpPr>
      <p:grpSpPr>
        <a:xfrm>
          <a:off x="0" y="0"/>
          <a:ext cx="0" cy="0"/>
          <a:chOff x="0" y="0"/>
          <a:chExt cx="0" cy="0"/>
        </a:xfrm>
      </p:grpSpPr>
      <p:grpSp>
        <p:nvGrpSpPr>
          <p:cNvPr id="5820" name="Google Shape;5820;p69"/>
          <p:cNvGrpSpPr/>
          <p:nvPr/>
        </p:nvGrpSpPr>
        <p:grpSpPr>
          <a:xfrm>
            <a:off x="716991" y="971306"/>
            <a:ext cx="845921" cy="690752"/>
            <a:chOff x="732428" y="1198513"/>
            <a:chExt cx="845921" cy="690752"/>
          </a:xfrm>
        </p:grpSpPr>
        <p:grpSp>
          <p:nvGrpSpPr>
            <p:cNvPr id="5821" name="Google Shape;5821;p69"/>
            <p:cNvGrpSpPr/>
            <p:nvPr/>
          </p:nvGrpSpPr>
          <p:grpSpPr>
            <a:xfrm>
              <a:off x="823030" y="1198513"/>
              <a:ext cx="755319" cy="690752"/>
              <a:chOff x="823030" y="1198513"/>
              <a:chExt cx="755319" cy="690752"/>
            </a:xfrm>
          </p:grpSpPr>
          <p:sp>
            <p:nvSpPr>
              <p:cNvPr id="5822" name="Google Shape;5822;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69"/>
            <p:cNvGrpSpPr/>
            <p:nvPr/>
          </p:nvGrpSpPr>
          <p:grpSpPr>
            <a:xfrm>
              <a:off x="732428" y="1239937"/>
              <a:ext cx="739912" cy="607886"/>
              <a:chOff x="732428" y="1239937"/>
              <a:chExt cx="739912" cy="607886"/>
            </a:xfrm>
          </p:grpSpPr>
          <p:sp>
            <p:nvSpPr>
              <p:cNvPr id="5825" name="Google Shape;5825;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9"/>
            <p:cNvGrpSpPr/>
            <p:nvPr/>
          </p:nvGrpSpPr>
          <p:grpSpPr>
            <a:xfrm>
              <a:off x="732428" y="1277018"/>
              <a:ext cx="702832" cy="533758"/>
              <a:chOff x="732428" y="1277018"/>
              <a:chExt cx="702832" cy="533758"/>
            </a:xfrm>
          </p:grpSpPr>
          <p:sp>
            <p:nvSpPr>
              <p:cNvPr id="5828" name="Google Shape;5828;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9"/>
            <p:cNvGrpSpPr/>
            <p:nvPr/>
          </p:nvGrpSpPr>
          <p:grpSpPr>
            <a:xfrm>
              <a:off x="931170" y="1306653"/>
              <a:ext cx="647179" cy="474455"/>
              <a:chOff x="931170" y="1306653"/>
              <a:chExt cx="647179" cy="474455"/>
            </a:xfrm>
          </p:grpSpPr>
          <p:sp>
            <p:nvSpPr>
              <p:cNvPr id="5831" name="Google Shape;5831;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3" name="Google Shape;5833;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3948600" y="971313"/>
            <a:ext cx="634656" cy="699982"/>
            <a:chOff x="5985650" y="2860025"/>
            <a:chExt cx="1396075" cy="1539775"/>
          </a:xfrm>
        </p:grpSpPr>
        <p:sp>
          <p:nvSpPr>
            <p:cNvPr id="5835" name="Google Shape;5835;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69"/>
          <p:cNvGrpSpPr/>
          <p:nvPr/>
        </p:nvGrpSpPr>
        <p:grpSpPr>
          <a:xfrm>
            <a:off x="4704250" y="971306"/>
            <a:ext cx="725845" cy="699975"/>
            <a:chOff x="4249973" y="1201875"/>
            <a:chExt cx="1958568" cy="1888762"/>
          </a:xfrm>
        </p:grpSpPr>
        <p:sp>
          <p:nvSpPr>
            <p:cNvPr id="5868" name="Google Shape;5868;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69"/>
            <p:cNvGrpSpPr/>
            <p:nvPr/>
          </p:nvGrpSpPr>
          <p:grpSpPr>
            <a:xfrm>
              <a:off x="5853086" y="1789142"/>
              <a:ext cx="355454" cy="1048099"/>
              <a:chOff x="5576108" y="2016725"/>
              <a:chExt cx="565200" cy="1666560"/>
            </a:xfrm>
          </p:grpSpPr>
          <p:sp>
            <p:nvSpPr>
              <p:cNvPr id="5870" name="Google Shape;5870;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1" name="Google Shape;5871;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4869455" y="2691676"/>
              <a:ext cx="1013897" cy="398961"/>
              <a:chOff x="4012057" y="3451825"/>
              <a:chExt cx="1612175" cy="634379"/>
            </a:xfrm>
          </p:grpSpPr>
          <p:sp>
            <p:nvSpPr>
              <p:cNvPr id="5873" name="Google Shape;5873;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4" name="Google Shape;5874;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69"/>
            <p:cNvGrpSpPr/>
            <p:nvPr/>
          </p:nvGrpSpPr>
          <p:grpSpPr>
            <a:xfrm>
              <a:off x="4276937" y="2155961"/>
              <a:ext cx="651965" cy="891358"/>
              <a:chOff x="3069908" y="2599997"/>
              <a:chExt cx="1036675" cy="1417328"/>
            </a:xfrm>
          </p:grpSpPr>
          <p:sp>
            <p:nvSpPr>
              <p:cNvPr id="5876" name="Google Shape;5876;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77" name="Google Shape;5877;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9"/>
            <p:cNvGrpSpPr/>
            <p:nvPr/>
          </p:nvGrpSpPr>
          <p:grpSpPr>
            <a:xfrm>
              <a:off x="5054918" y="1201875"/>
              <a:ext cx="999548" cy="602711"/>
              <a:chOff x="4306958" y="1082925"/>
              <a:chExt cx="1589359" cy="958358"/>
            </a:xfrm>
          </p:grpSpPr>
          <p:sp>
            <p:nvSpPr>
              <p:cNvPr id="5879" name="Google Shape;5879;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80" name="Google Shape;5880;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69"/>
            <p:cNvGrpSpPr/>
            <p:nvPr/>
          </p:nvGrpSpPr>
          <p:grpSpPr>
            <a:xfrm>
              <a:off x="4249973" y="1303451"/>
              <a:ext cx="799317" cy="841334"/>
              <a:chOff x="3027033" y="1244439"/>
              <a:chExt cx="1270977" cy="1337786"/>
            </a:xfrm>
          </p:grpSpPr>
          <p:sp>
            <p:nvSpPr>
              <p:cNvPr id="5882" name="Google Shape;5882;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883" name="Google Shape;5883;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4" name="Google Shape;5884;p69"/>
          <p:cNvGrpSpPr/>
          <p:nvPr/>
        </p:nvGrpSpPr>
        <p:grpSpPr>
          <a:xfrm>
            <a:off x="4057114" y="1858087"/>
            <a:ext cx="750769" cy="683784"/>
            <a:chOff x="4204684" y="2104422"/>
            <a:chExt cx="699822" cy="637382"/>
          </a:xfrm>
        </p:grpSpPr>
        <p:grpSp>
          <p:nvGrpSpPr>
            <p:cNvPr id="5885" name="Google Shape;5885;p69"/>
            <p:cNvGrpSpPr/>
            <p:nvPr/>
          </p:nvGrpSpPr>
          <p:grpSpPr>
            <a:xfrm>
              <a:off x="4204684" y="2430067"/>
              <a:ext cx="342957" cy="311738"/>
              <a:chOff x="4204684" y="2430067"/>
              <a:chExt cx="342957" cy="311738"/>
            </a:xfrm>
          </p:grpSpPr>
          <p:sp>
            <p:nvSpPr>
              <p:cNvPr id="5886" name="Google Shape;5886;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4561586" y="2430067"/>
              <a:ext cx="342920" cy="311738"/>
              <a:chOff x="4561586" y="2430067"/>
              <a:chExt cx="342920" cy="311738"/>
            </a:xfrm>
          </p:grpSpPr>
          <p:sp>
            <p:nvSpPr>
              <p:cNvPr id="5889" name="Google Shape;5889;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9"/>
            <p:cNvGrpSpPr/>
            <p:nvPr/>
          </p:nvGrpSpPr>
          <p:grpSpPr>
            <a:xfrm>
              <a:off x="4561586" y="2104422"/>
              <a:ext cx="342920" cy="311738"/>
              <a:chOff x="4561586" y="2104422"/>
              <a:chExt cx="342920" cy="311738"/>
            </a:xfrm>
          </p:grpSpPr>
          <p:sp>
            <p:nvSpPr>
              <p:cNvPr id="5892" name="Google Shape;5892;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9"/>
            <p:cNvGrpSpPr/>
            <p:nvPr/>
          </p:nvGrpSpPr>
          <p:grpSpPr>
            <a:xfrm>
              <a:off x="4204684" y="2104422"/>
              <a:ext cx="342957" cy="311664"/>
              <a:chOff x="4204684" y="2104422"/>
              <a:chExt cx="342957" cy="311664"/>
            </a:xfrm>
          </p:grpSpPr>
          <p:sp>
            <p:nvSpPr>
              <p:cNvPr id="5895" name="Google Shape;5895;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7" name="Google Shape;5897;p69"/>
          <p:cNvGrpSpPr/>
          <p:nvPr/>
        </p:nvGrpSpPr>
        <p:grpSpPr>
          <a:xfrm>
            <a:off x="5521547" y="971301"/>
            <a:ext cx="660591" cy="688867"/>
            <a:chOff x="5830645" y="1267368"/>
            <a:chExt cx="530340" cy="553040"/>
          </a:xfrm>
        </p:grpSpPr>
        <p:sp>
          <p:nvSpPr>
            <p:cNvPr id="5898" name="Google Shape;5898;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9" name="Google Shape;5899;p69"/>
            <p:cNvGrpSpPr/>
            <p:nvPr/>
          </p:nvGrpSpPr>
          <p:grpSpPr>
            <a:xfrm>
              <a:off x="5830645" y="1267368"/>
              <a:ext cx="259743" cy="269909"/>
              <a:chOff x="5830645" y="1267368"/>
              <a:chExt cx="259743" cy="269909"/>
            </a:xfrm>
          </p:grpSpPr>
          <p:sp>
            <p:nvSpPr>
              <p:cNvPr id="5900" name="Google Shape;5900;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9"/>
            <p:cNvGrpSpPr/>
            <p:nvPr/>
          </p:nvGrpSpPr>
          <p:grpSpPr>
            <a:xfrm>
              <a:off x="6101293" y="1267368"/>
              <a:ext cx="259692" cy="269909"/>
              <a:chOff x="6101293" y="1267368"/>
              <a:chExt cx="259692" cy="269909"/>
            </a:xfrm>
          </p:grpSpPr>
          <p:sp>
            <p:nvSpPr>
              <p:cNvPr id="5903" name="Google Shape;5903;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5830645" y="1550500"/>
              <a:ext cx="259692" cy="269909"/>
              <a:chOff x="5830645" y="1550500"/>
              <a:chExt cx="259692" cy="269909"/>
            </a:xfrm>
          </p:grpSpPr>
          <p:sp>
            <p:nvSpPr>
              <p:cNvPr id="5906" name="Google Shape;5906;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69"/>
            <p:cNvGrpSpPr/>
            <p:nvPr/>
          </p:nvGrpSpPr>
          <p:grpSpPr>
            <a:xfrm>
              <a:off x="6101293" y="1550500"/>
              <a:ext cx="259692" cy="269909"/>
              <a:chOff x="6101293" y="1550500"/>
              <a:chExt cx="259692" cy="269909"/>
            </a:xfrm>
          </p:grpSpPr>
          <p:sp>
            <p:nvSpPr>
              <p:cNvPr id="5909" name="Google Shape;5909;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1" name="Google Shape;5911;p69"/>
          <p:cNvGrpSpPr/>
          <p:nvPr/>
        </p:nvGrpSpPr>
        <p:grpSpPr>
          <a:xfrm>
            <a:off x="723700" y="1861760"/>
            <a:ext cx="697154" cy="679574"/>
            <a:chOff x="2679875" y="2361475"/>
            <a:chExt cx="780425" cy="760575"/>
          </a:xfrm>
        </p:grpSpPr>
        <p:sp>
          <p:nvSpPr>
            <p:cNvPr id="5912" name="Google Shape;5912;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3122859" y="971352"/>
            <a:ext cx="735829" cy="684547"/>
            <a:chOff x="3351965" y="1148808"/>
            <a:chExt cx="750770" cy="698375"/>
          </a:xfrm>
        </p:grpSpPr>
        <p:grpSp>
          <p:nvGrpSpPr>
            <p:cNvPr id="5919" name="Google Shape;5919;p69"/>
            <p:cNvGrpSpPr/>
            <p:nvPr/>
          </p:nvGrpSpPr>
          <p:grpSpPr>
            <a:xfrm>
              <a:off x="3586796" y="1148808"/>
              <a:ext cx="294857" cy="286830"/>
              <a:chOff x="3750225" y="1774000"/>
              <a:chExt cx="149575" cy="145525"/>
            </a:xfrm>
          </p:grpSpPr>
          <p:sp>
            <p:nvSpPr>
              <p:cNvPr id="5920" name="Google Shape;5920;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69"/>
            <p:cNvGrpSpPr/>
            <p:nvPr/>
          </p:nvGrpSpPr>
          <p:grpSpPr>
            <a:xfrm>
              <a:off x="3779245" y="1375768"/>
              <a:ext cx="323490" cy="286978"/>
              <a:chOff x="3847850" y="1889150"/>
              <a:chExt cx="164100" cy="145600"/>
            </a:xfrm>
          </p:grpSpPr>
          <p:sp>
            <p:nvSpPr>
              <p:cNvPr id="5923" name="Google Shape;5923;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9"/>
            <p:cNvGrpSpPr/>
            <p:nvPr/>
          </p:nvGrpSpPr>
          <p:grpSpPr>
            <a:xfrm>
              <a:off x="3351965" y="1330435"/>
              <a:ext cx="295449" cy="285401"/>
              <a:chOff x="3631100" y="1866150"/>
              <a:chExt cx="149875" cy="144800"/>
            </a:xfrm>
          </p:grpSpPr>
          <p:sp>
            <p:nvSpPr>
              <p:cNvPr id="5926" name="Google Shape;5926;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9"/>
            <p:cNvGrpSpPr/>
            <p:nvPr/>
          </p:nvGrpSpPr>
          <p:grpSpPr>
            <a:xfrm>
              <a:off x="3548208" y="1560352"/>
              <a:ext cx="294808" cy="286830"/>
              <a:chOff x="3730650" y="1982800"/>
              <a:chExt cx="149550" cy="145525"/>
            </a:xfrm>
          </p:grpSpPr>
          <p:sp>
            <p:nvSpPr>
              <p:cNvPr id="5929" name="Google Shape;5929;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1" name="Google Shape;5931;p69"/>
          <p:cNvGrpSpPr/>
          <p:nvPr/>
        </p:nvGrpSpPr>
        <p:grpSpPr>
          <a:xfrm>
            <a:off x="7624512" y="971306"/>
            <a:ext cx="804565" cy="677795"/>
            <a:chOff x="7636443" y="1204988"/>
            <a:chExt cx="804565" cy="677795"/>
          </a:xfrm>
        </p:grpSpPr>
        <p:grpSp>
          <p:nvGrpSpPr>
            <p:cNvPr id="5932" name="Google Shape;5932;p69"/>
            <p:cNvGrpSpPr/>
            <p:nvPr/>
          </p:nvGrpSpPr>
          <p:grpSpPr>
            <a:xfrm>
              <a:off x="7636443" y="1509705"/>
              <a:ext cx="804565" cy="373078"/>
              <a:chOff x="7636443" y="1509705"/>
              <a:chExt cx="804565" cy="373078"/>
            </a:xfrm>
          </p:grpSpPr>
          <p:sp>
            <p:nvSpPr>
              <p:cNvPr id="5933" name="Google Shape;5933;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69"/>
            <p:cNvGrpSpPr/>
            <p:nvPr/>
          </p:nvGrpSpPr>
          <p:grpSpPr>
            <a:xfrm>
              <a:off x="7636443" y="1408133"/>
              <a:ext cx="804565" cy="373078"/>
              <a:chOff x="7636443" y="1408133"/>
              <a:chExt cx="804565" cy="373078"/>
            </a:xfrm>
          </p:grpSpPr>
          <p:sp>
            <p:nvSpPr>
              <p:cNvPr id="5936" name="Google Shape;5936;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9"/>
            <p:cNvGrpSpPr/>
            <p:nvPr/>
          </p:nvGrpSpPr>
          <p:grpSpPr>
            <a:xfrm>
              <a:off x="7636443" y="1306560"/>
              <a:ext cx="804565" cy="373078"/>
              <a:chOff x="7636443" y="1306560"/>
              <a:chExt cx="804565" cy="373078"/>
            </a:xfrm>
          </p:grpSpPr>
          <p:sp>
            <p:nvSpPr>
              <p:cNvPr id="5939" name="Google Shape;5939;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7636443" y="1204988"/>
              <a:ext cx="804565" cy="373078"/>
              <a:chOff x="7636443" y="1204988"/>
              <a:chExt cx="804565" cy="373078"/>
            </a:xfrm>
          </p:grpSpPr>
          <p:sp>
            <p:nvSpPr>
              <p:cNvPr id="5942" name="Google Shape;5942;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4" name="Google Shape;5944;p69"/>
          <p:cNvGrpSpPr/>
          <p:nvPr/>
        </p:nvGrpSpPr>
        <p:grpSpPr>
          <a:xfrm>
            <a:off x="4963358" y="1878721"/>
            <a:ext cx="661339" cy="661188"/>
            <a:chOff x="3990000" y="975400"/>
            <a:chExt cx="3934200" cy="3933300"/>
          </a:xfrm>
        </p:grpSpPr>
        <p:sp>
          <p:nvSpPr>
            <p:cNvPr id="5945" name="Google Shape;5945;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69"/>
          <p:cNvGrpSpPr/>
          <p:nvPr/>
        </p:nvGrpSpPr>
        <p:grpSpPr>
          <a:xfrm>
            <a:off x="6607006" y="1857359"/>
            <a:ext cx="868881" cy="684241"/>
            <a:chOff x="6598259" y="2078634"/>
            <a:chExt cx="868881" cy="684241"/>
          </a:xfrm>
        </p:grpSpPr>
        <p:sp>
          <p:nvSpPr>
            <p:cNvPr id="5950" name="Google Shape;5950;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69"/>
            <p:cNvGrpSpPr/>
            <p:nvPr/>
          </p:nvGrpSpPr>
          <p:grpSpPr>
            <a:xfrm>
              <a:off x="6808175" y="2078634"/>
              <a:ext cx="452229" cy="684241"/>
              <a:chOff x="6808175" y="2078634"/>
              <a:chExt cx="452229" cy="684241"/>
            </a:xfrm>
          </p:grpSpPr>
          <p:sp>
            <p:nvSpPr>
              <p:cNvPr id="5957" name="Google Shape;5957;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3" name="Google Shape;5963;p69"/>
              <p:cNvGrpSpPr/>
              <p:nvPr/>
            </p:nvGrpSpPr>
            <p:grpSpPr>
              <a:xfrm>
                <a:off x="6821586" y="2078634"/>
                <a:ext cx="426871" cy="684241"/>
                <a:chOff x="6821586" y="2078634"/>
                <a:chExt cx="426871" cy="684241"/>
              </a:xfrm>
            </p:grpSpPr>
            <p:grpSp>
              <p:nvGrpSpPr>
                <p:cNvPr id="5964" name="Google Shape;5964;p69"/>
                <p:cNvGrpSpPr/>
                <p:nvPr/>
              </p:nvGrpSpPr>
              <p:grpSpPr>
                <a:xfrm>
                  <a:off x="6821586" y="2078634"/>
                  <a:ext cx="426871" cy="684241"/>
                  <a:chOff x="6821586" y="2078634"/>
                  <a:chExt cx="426871" cy="684241"/>
                </a:xfrm>
              </p:grpSpPr>
              <p:sp>
                <p:nvSpPr>
                  <p:cNvPr id="5965" name="Google Shape;5965;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90" name="Google Shape;5990;p69"/>
          <p:cNvGrpSpPr/>
          <p:nvPr/>
        </p:nvGrpSpPr>
        <p:grpSpPr>
          <a:xfrm>
            <a:off x="5780173" y="1862968"/>
            <a:ext cx="671358" cy="671358"/>
            <a:chOff x="6535625" y="760425"/>
            <a:chExt cx="1665900" cy="1665900"/>
          </a:xfrm>
        </p:grpSpPr>
        <p:sp>
          <p:nvSpPr>
            <p:cNvPr id="5991" name="Google Shape;5991;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9"/>
          <p:cNvGrpSpPr/>
          <p:nvPr/>
        </p:nvGrpSpPr>
        <p:grpSpPr>
          <a:xfrm>
            <a:off x="716989" y="3531368"/>
            <a:ext cx="1340789" cy="640830"/>
            <a:chOff x="238125" y="1151100"/>
            <a:chExt cx="7139450" cy="3412300"/>
          </a:xfrm>
        </p:grpSpPr>
        <p:sp>
          <p:nvSpPr>
            <p:cNvPr id="5996" name="Google Shape;5996;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9"/>
          <p:cNvGrpSpPr/>
          <p:nvPr/>
        </p:nvGrpSpPr>
        <p:grpSpPr>
          <a:xfrm>
            <a:off x="5584212" y="2734649"/>
            <a:ext cx="985357" cy="585764"/>
            <a:chOff x="5145061" y="2881789"/>
            <a:chExt cx="1107641" cy="658458"/>
          </a:xfrm>
        </p:grpSpPr>
        <p:grpSp>
          <p:nvGrpSpPr>
            <p:cNvPr id="6009" name="Google Shape;6009;p69"/>
            <p:cNvGrpSpPr/>
            <p:nvPr/>
          </p:nvGrpSpPr>
          <p:grpSpPr>
            <a:xfrm>
              <a:off x="5722989" y="3244587"/>
              <a:ext cx="529713" cy="295659"/>
              <a:chOff x="5722989" y="3244587"/>
              <a:chExt cx="529713" cy="295659"/>
            </a:xfrm>
          </p:grpSpPr>
          <p:sp>
            <p:nvSpPr>
              <p:cNvPr id="6010" name="Google Shape;6010;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1" name="Google Shape;6011;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2" name="Google Shape;6012;p69"/>
            <p:cNvGrpSpPr/>
            <p:nvPr/>
          </p:nvGrpSpPr>
          <p:grpSpPr>
            <a:xfrm>
              <a:off x="5145061" y="3244587"/>
              <a:ext cx="536807" cy="295659"/>
              <a:chOff x="5145061" y="3244587"/>
              <a:chExt cx="536807" cy="295659"/>
            </a:xfrm>
          </p:grpSpPr>
          <p:sp>
            <p:nvSpPr>
              <p:cNvPr id="6013" name="Google Shape;6013;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4" name="Google Shape;6014;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5" name="Google Shape;6015;p69"/>
            <p:cNvGrpSpPr/>
            <p:nvPr/>
          </p:nvGrpSpPr>
          <p:grpSpPr>
            <a:xfrm>
              <a:off x="5341327" y="2898245"/>
              <a:ext cx="532309" cy="614891"/>
              <a:chOff x="5341327" y="2898245"/>
              <a:chExt cx="532309" cy="614891"/>
            </a:xfrm>
          </p:grpSpPr>
          <p:sp>
            <p:nvSpPr>
              <p:cNvPr id="6016" name="Google Shape;6016;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17" name="Google Shape;6017;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018" name="Google Shape;6018;p69"/>
            <p:cNvGrpSpPr/>
            <p:nvPr/>
          </p:nvGrpSpPr>
          <p:grpSpPr>
            <a:xfrm>
              <a:off x="5532290" y="2881789"/>
              <a:ext cx="620516" cy="305456"/>
              <a:chOff x="5532290" y="2881789"/>
              <a:chExt cx="620516" cy="305456"/>
            </a:xfrm>
          </p:grpSpPr>
          <p:sp>
            <p:nvSpPr>
              <p:cNvPr id="6019" name="Google Shape;6019;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020" name="Google Shape;6020;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021" name="Google Shape;6021;p69"/>
          <p:cNvGrpSpPr/>
          <p:nvPr/>
        </p:nvGrpSpPr>
        <p:grpSpPr>
          <a:xfrm>
            <a:off x="8163135" y="3526707"/>
            <a:ext cx="269068" cy="645491"/>
            <a:chOff x="7026852" y="3311869"/>
            <a:chExt cx="434331" cy="1041954"/>
          </a:xfrm>
        </p:grpSpPr>
        <p:sp>
          <p:nvSpPr>
            <p:cNvPr id="6022" name="Google Shape;6022;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9"/>
          <p:cNvGrpSpPr/>
          <p:nvPr/>
        </p:nvGrpSpPr>
        <p:grpSpPr>
          <a:xfrm>
            <a:off x="6179716" y="3565945"/>
            <a:ext cx="293882" cy="293836"/>
            <a:chOff x="4873519" y="3311869"/>
            <a:chExt cx="499374" cy="499296"/>
          </a:xfrm>
        </p:grpSpPr>
        <p:sp>
          <p:nvSpPr>
            <p:cNvPr id="6026" name="Google Shape;6026;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9"/>
          <p:cNvGrpSpPr/>
          <p:nvPr/>
        </p:nvGrpSpPr>
        <p:grpSpPr>
          <a:xfrm>
            <a:off x="6179716" y="3878316"/>
            <a:ext cx="293882" cy="293882"/>
            <a:chOff x="4873519" y="3875839"/>
            <a:chExt cx="499374" cy="499374"/>
          </a:xfrm>
        </p:grpSpPr>
        <p:sp>
          <p:nvSpPr>
            <p:cNvPr id="6029" name="Google Shape;6029;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69"/>
          <p:cNvGrpSpPr/>
          <p:nvPr/>
        </p:nvGrpSpPr>
        <p:grpSpPr>
          <a:xfrm>
            <a:off x="2410244" y="1850269"/>
            <a:ext cx="698104" cy="698208"/>
            <a:chOff x="2565073" y="2075876"/>
            <a:chExt cx="672482" cy="672518"/>
          </a:xfrm>
        </p:grpSpPr>
        <p:sp>
          <p:nvSpPr>
            <p:cNvPr id="6032" name="Google Shape;6032;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9"/>
          <p:cNvGrpSpPr/>
          <p:nvPr/>
        </p:nvGrpSpPr>
        <p:grpSpPr>
          <a:xfrm>
            <a:off x="5633655" y="3534869"/>
            <a:ext cx="438354" cy="637329"/>
            <a:chOff x="1697726" y="3244179"/>
            <a:chExt cx="788124" cy="1146069"/>
          </a:xfrm>
        </p:grpSpPr>
        <p:sp>
          <p:nvSpPr>
            <p:cNvPr id="6039" name="Google Shape;6039;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6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69"/>
          <p:cNvGrpSpPr/>
          <p:nvPr/>
        </p:nvGrpSpPr>
        <p:grpSpPr>
          <a:xfrm>
            <a:off x="7634869" y="1863232"/>
            <a:ext cx="799565" cy="670282"/>
            <a:chOff x="7617850" y="2063282"/>
            <a:chExt cx="799565" cy="670282"/>
          </a:xfrm>
        </p:grpSpPr>
        <p:cxnSp>
          <p:nvCxnSpPr>
            <p:cNvPr id="6043" name="Google Shape;6043;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4" name="Google Shape;6044;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5" name="Google Shape;6045;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6" name="Google Shape;6046;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047" name="Google Shape;6047;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048" name="Google Shape;6048;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049" name="Google Shape;6049;p69"/>
            <p:cNvGrpSpPr/>
            <p:nvPr/>
          </p:nvGrpSpPr>
          <p:grpSpPr>
            <a:xfrm>
              <a:off x="7734309" y="2063282"/>
              <a:ext cx="570957" cy="620095"/>
              <a:chOff x="7734309" y="2063282"/>
              <a:chExt cx="570957" cy="620095"/>
            </a:xfrm>
          </p:grpSpPr>
          <p:grpSp>
            <p:nvGrpSpPr>
              <p:cNvPr id="6050" name="Google Shape;6050;p69"/>
              <p:cNvGrpSpPr/>
              <p:nvPr/>
            </p:nvGrpSpPr>
            <p:grpSpPr>
              <a:xfrm>
                <a:off x="8031573" y="2063282"/>
                <a:ext cx="273693" cy="620095"/>
                <a:chOff x="8031573" y="2063282"/>
                <a:chExt cx="273693" cy="620095"/>
              </a:xfrm>
            </p:grpSpPr>
            <p:sp>
              <p:nvSpPr>
                <p:cNvPr id="6051" name="Google Shape;6051;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9"/>
              <p:cNvGrpSpPr/>
              <p:nvPr/>
            </p:nvGrpSpPr>
            <p:grpSpPr>
              <a:xfrm flipH="1">
                <a:off x="7734309" y="2063282"/>
                <a:ext cx="273693" cy="620095"/>
                <a:chOff x="8031573" y="2063282"/>
                <a:chExt cx="273693" cy="620095"/>
              </a:xfrm>
            </p:grpSpPr>
            <p:sp>
              <p:nvSpPr>
                <p:cNvPr id="6056" name="Google Shape;6056;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060" name="Google Shape;6060;p6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9"/>
          <p:cNvGrpSpPr/>
          <p:nvPr/>
        </p:nvGrpSpPr>
        <p:grpSpPr>
          <a:xfrm>
            <a:off x="7821475" y="2716715"/>
            <a:ext cx="602567" cy="601884"/>
            <a:chOff x="1186975" y="238125"/>
            <a:chExt cx="5244275" cy="5238325"/>
          </a:xfrm>
        </p:grpSpPr>
        <p:sp>
          <p:nvSpPr>
            <p:cNvPr id="6063" name="Google Shape;6063;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9"/>
          <p:cNvGrpSpPr/>
          <p:nvPr/>
        </p:nvGrpSpPr>
        <p:grpSpPr>
          <a:xfrm>
            <a:off x="3264213" y="1856199"/>
            <a:ext cx="651848" cy="687338"/>
            <a:chOff x="3400515" y="2056248"/>
            <a:chExt cx="698134" cy="735987"/>
          </a:xfrm>
        </p:grpSpPr>
        <p:grpSp>
          <p:nvGrpSpPr>
            <p:cNvPr id="6068" name="Google Shape;6068;p69"/>
            <p:cNvGrpSpPr/>
            <p:nvPr/>
          </p:nvGrpSpPr>
          <p:grpSpPr>
            <a:xfrm>
              <a:off x="3400515" y="2283913"/>
              <a:ext cx="312919" cy="219900"/>
              <a:chOff x="3400515" y="2283913"/>
              <a:chExt cx="312919" cy="219900"/>
            </a:xfrm>
          </p:grpSpPr>
          <p:sp>
            <p:nvSpPr>
              <p:cNvPr id="6069" name="Google Shape;6069;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0" name="Google Shape;6070;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071" name="Google Shape;6071;p69"/>
            <p:cNvGrpSpPr/>
            <p:nvPr/>
          </p:nvGrpSpPr>
          <p:grpSpPr>
            <a:xfrm>
              <a:off x="3547823" y="2461089"/>
              <a:ext cx="219900" cy="331146"/>
              <a:chOff x="3547823" y="2461089"/>
              <a:chExt cx="219900" cy="331146"/>
            </a:xfrm>
          </p:grpSpPr>
          <p:sp>
            <p:nvSpPr>
              <p:cNvPr id="6072" name="Google Shape;6072;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3" name="Google Shape;6073;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074" name="Google Shape;6074;p69"/>
            <p:cNvGrpSpPr/>
            <p:nvPr/>
          </p:nvGrpSpPr>
          <p:grpSpPr>
            <a:xfrm>
              <a:off x="3734138" y="2461089"/>
              <a:ext cx="219900" cy="331146"/>
              <a:chOff x="3734138" y="2461089"/>
              <a:chExt cx="219900" cy="331146"/>
            </a:xfrm>
          </p:grpSpPr>
          <p:sp>
            <p:nvSpPr>
              <p:cNvPr id="6075" name="Google Shape;6075;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6" name="Google Shape;6076;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077" name="Google Shape;6077;p69"/>
            <p:cNvGrpSpPr/>
            <p:nvPr/>
          </p:nvGrpSpPr>
          <p:grpSpPr>
            <a:xfrm>
              <a:off x="3787560" y="2281742"/>
              <a:ext cx="311089" cy="219900"/>
              <a:chOff x="3787560" y="2281742"/>
              <a:chExt cx="311089" cy="219900"/>
            </a:xfrm>
          </p:grpSpPr>
          <p:sp>
            <p:nvSpPr>
              <p:cNvPr id="6078" name="Google Shape;6078;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079" name="Google Shape;6079;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080" name="Google Shape;6080;p69"/>
            <p:cNvGrpSpPr/>
            <p:nvPr/>
          </p:nvGrpSpPr>
          <p:grpSpPr>
            <a:xfrm>
              <a:off x="3637290" y="2056248"/>
              <a:ext cx="219900" cy="330736"/>
              <a:chOff x="3637290" y="2056248"/>
              <a:chExt cx="219900" cy="330736"/>
            </a:xfrm>
          </p:grpSpPr>
          <p:sp>
            <p:nvSpPr>
              <p:cNvPr id="6081" name="Google Shape;6081;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082" name="Google Shape;6082;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3" name="Google Shape;6083;p69"/>
          <p:cNvGrpSpPr/>
          <p:nvPr/>
        </p:nvGrpSpPr>
        <p:grpSpPr>
          <a:xfrm>
            <a:off x="2555919" y="2726205"/>
            <a:ext cx="1268144" cy="592394"/>
            <a:chOff x="238125" y="1188750"/>
            <a:chExt cx="7140450" cy="3335550"/>
          </a:xfrm>
        </p:grpSpPr>
        <p:sp>
          <p:nvSpPr>
            <p:cNvPr id="6084" name="Google Shape;6084;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69"/>
          <p:cNvGrpSpPr/>
          <p:nvPr/>
        </p:nvGrpSpPr>
        <p:grpSpPr>
          <a:xfrm>
            <a:off x="6663819" y="2728360"/>
            <a:ext cx="1053944" cy="590147"/>
            <a:chOff x="238125" y="1335475"/>
            <a:chExt cx="5418735" cy="3034175"/>
          </a:xfrm>
        </p:grpSpPr>
        <p:sp>
          <p:nvSpPr>
            <p:cNvPr id="6090" name="Google Shape;6090;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9"/>
          <p:cNvGrpSpPr/>
          <p:nvPr/>
        </p:nvGrpSpPr>
        <p:grpSpPr>
          <a:xfrm>
            <a:off x="4094628" y="3533259"/>
            <a:ext cx="1268207" cy="638939"/>
            <a:chOff x="3967651" y="3645904"/>
            <a:chExt cx="1479304" cy="745292"/>
          </a:xfrm>
        </p:grpSpPr>
        <p:grpSp>
          <p:nvGrpSpPr>
            <p:cNvPr id="6094" name="Google Shape;6094;p69"/>
            <p:cNvGrpSpPr/>
            <p:nvPr/>
          </p:nvGrpSpPr>
          <p:grpSpPr>
            <a:xfrm>
              <a:off x="3967651" y="4009026"/>
              <a:ext cx="1479304" cy="382170"/>
              <a:chOff x="3967651" y="4009026"/>
              <a:chExt cx="1479304" cy="382170"/>
            </a:xfrm>
          </p:grpSpPr>
          <p:grpSp>
            <p:nvGrpSpPr>
              <p:cNvPr id="6095" name="Google Shape;6095;p69"/>
              <p:cNvGrpSpPr/>
              <p:nvPr/>
            </p:nvGrpSpPr>
            <p:grpSpPr>
              <a:xfrm>
                <a:off x="4892216" y="4195630"/>
                <a:ext cx="554739" cy="195566"/>
                <a:chOff x="3604375" y="4892160"/>
                <a:chExt cx="1651500" cy="582215"/>
              </a:xfrm>
            </p:grpSpPr>
            <p:sp>
              <p:nvSpPr>
                <p:cNvPr id="6096" name="Google Shape;6096;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69"/>
              <p:cNvGrpSpPr/>
              <p:nvPr/>
            </p:nvGrpSpPr>
            <p:grpSpPr>
              <a:xfrm>
                <a:off x="3967651" y="4146303"/>
                <a:ext cx="579402" cy="244893"/>
                <a:chOff x="851875" y="4745310"/>
                <a:chExt cx="1724925" cy="729065"/>
              </a:xfrm>
            </p:grpSpPr>
            <p:sp>
              <p:nvSpPr>
                <p:cNvPr id="6099" name="Google Shape;6099;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69"/>
              <p:cNvGrpSpPr/>
              <p:nvPr/>
            </p:nvGrpSpPr>
            <p:grpSpPr>
              <a:xfrm>
                <a:off x="4460753" y="4009026"/>
                <a:ext cx="493110" cy="382170"/>
                <a:chOff x="2319875" y="4336625"/>
                <a:chExt cx="1468025" cy="1137750"/>
              </a:xfrm>
            </p:grpSpPr>
            <p:sp>
              <p:nvSpPr>
                <p:cNvPr id="6102" name="Google Shape;6102;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4" name="Google Shape;6104;p69"/>
            <p:cNvGrpSpPr/>
            <p:nvPr/>
          </p:nvGrpSpPr>
          <p:grpSpPr>
            <a:xfrm>
              <a:off x="4479443" y="3645904"/>
              <a:ext cx="455965" cy="388789"/>
              <a:chOff x="2957425" y="238100"/>
              <a:chExt cx="1910200" cy="1628775"/>
            </a:xfrm>
          </p:grpSpPr>
          <p:sp>
            <p:nvSpPr>
              <p:cNvPr id="6105" name="Google Shape;6105;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5" name="Google Shape;6115;p69"/>
          <p:cNvGrpSpPr/>
          <p:nvPr/>
        </p:nvGrpSpPr>
        <p:grpSpPr>
          <a:xfrm>
            <a:off x="2480742" y="3534460"/>
            <a:ext cx="1243128" cy="637739"/>
            <a:chOff x="2496310" y="3693351"/>
            <a:chExt cx="1342906" cy="688926"/>
          </a:xfrm>
        </p:grpSpPr>
        <p:grpSp>
          <p:nvGrpSpPr>
            <p:cNvPr id="6116" name="Google Shape;6116;p69"/>
            <p:cNvGrpSpPr/>
            <p:nvPr/>
          </p:nvGrpSpPr>
          <p:grpSpPr>
            <a:xfrm>
              <a:off x="2496310" y="3693351"/>
              <a:ext cx="1342906" cy="688875"/>
              <a:chOff x="2496310" y="3693351"/>
              <a:chExt cx="1342906" cy="688875"/>
            </a:xfrm>
          </p:grpSpPr>
          <p:sp>
            <p:nvSpPr>
              <p:cNvPr id="6117" name="Google Shape;6117;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3" name="Google Shape;6123;p69"/>
              <p:cNvCxnSpPr>
                <a:stCxn id="612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124" name="Google Shape;6124;p69"/>
              <p:cNvCxnSpPr>
                <a:stCxn id="611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125" name="Google Shape;6125;p69"/>
              <p:cNvCxnSpPr>
                <a:stCxn id="611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26" name="Google Shape;6126;p69"/>
              <p:cNvCxnSpPr>
                <a:stCxn id="612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127" name="Google Shape;6127;p69"/>
              <p:cNvCxnSpPr>
                <a:stCxn id="612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128" name="Google Shape;6128;p69"/>
            <p:cNvGrpSpPr/>
            <p:nvPr/>
          </p:nvGrpSpPr>
          <p:grpSpPr>
            <a:xfrm>
              <a:off x="2675275" y="3930557"/>
              <a:ext cx="1003306" cy="451719"/>
              <a:chOff x="2675275" y="4174282"/>
              <a:chExt cx="1003306" cy="451719"/>
            </a:xfrm>
          </p:grpSpPr>
          <p:sp>
            <p:nvSpPr>
              <p:cNvPr id="6129" name="Google Shape;6129;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2" name="Google Shape;6132;p69"/>
          <p:cNvGrpSpPr/>
          <p:nvPr/>
        </p:nvGrpSpPr>
        <p:grpSpPr>
          <a:xfrm>
            <a:off x="1654412" y="971306"/>
            <a:ext cx="574511" cy="874709"/>
            <a:chOff x="1715404" y="1112080"/>
            <a:chExt cx="642270" cy="977984"/>
          </a:xfrm>
        </p:grpSpPr>
        <p:grpSp>
          <p:nvGrpSpPr>
            <p:cNvPr id="6133" name="Google Shape;6133;p69"/>
            <p:cNvGrpSpPr/>
            <p:nvPr/>
          </p:nvGrpSpPr>
          <p:grpSpPr>
            <a:xfrm>
              <a:off x="1715404" y="1112080"/>
              <a:ext cx="642270" cy="977984"/>
              <a:chOff x="1715404" y="1112080"/>
              <a:chExt cx="642270" cy="977984"/>
            </a:xfrm>
          </p:grpSpPr>
          <p:sp>
            <p:nvSpPr>
              <p:cNvPr id="6134" name="Google Shape;6134;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69"/>
            <p:cNvGrpSpPr/>
            <p:nvPr/>
          </p:nvGrpSpPr>
          <p:grpSpPr>
            <a:xfrm>
              <a:off x="1768927" y="1165603"/>
              <a:ext cx="535225" cy="851367"/>
              <a:chOff x="1768927" y="1165603"/>
              <a:chExt cx="535225" cy="851367"/>
            </a:xfrm>
          </p:grpSpPr>
          <p:sp>
            <p:nvSpPr>
              <p:cNvPr id="6137" name="Google Shape;6137;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9"/>
            <p:cNvGrpSpPr/>
            <p:nvPr/>
          </p:nvGrpSpPr>
          <p:grpSpPr>
            <a:xfrm>
              <a:off x="1822449" y="1219125"/>
              <a:ext cx="428180" cy="718859"/>
              <a:chOff x="1822449" y="1219125"/>
              <a:chExt cx="428180" cy="718859"/>
            </a:xfrm>
          </p:grpSpPr>
          <p:sp>
            <p:nvSpPr>
              <p:cNvPr id="6140" name="Google Shape;6140;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69"/>
            <p:cNvGrpSpPr/>
            <p:nvPr/>
          </p:nvGrpSpPr>
          <p:grpSpPr>
            <a:xfrm>
              <a:off x="1875972" y="1272648"/>
              <a:ext cx="321135" cy="586939"/>
              <a:chOff x="1875972" y="1272648"/>
              <a:chExt cx="321135" cy="586939"/>
            </a:xfrm>
          </p:grpSpPr>
          <p:sp>
            <p:nvSpPr>
              <p:cNvPr id="6143" name="Google Shape;6143;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5" name="Google Shape;6145;p69"/>
          <p:cNvGrpSpPr/>
          <p:nvPr/>
        </p:nvGrpSpPr>
        <p:grpSpPr>
          <a:xfrm>
            <a:off x="7761573" y="3528028"/>
            <a:ext cx="293855" cy="644170"/>
            <a:chOff x="241025" y="3151575"/>
            <a:chExt cx="293855" cy="644170"/>
          </a:xfrm>
        </p:grpSpPr>
        <p:sp>
          <p:nvSpPr>
            <p:cNvPr id="6146" name="Google Shape;6146;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9"/>
          <p:cNvGrpSpPr/>
          <p:nvPr/>
        </p:nvGrpSpPr>
        <p:grpSpPr>
          <a:xfrm>
            <a:off x="709557" y="2728028"/>
            <a:ext cx="1779649" cy="591620"/>
            <a:chOff x="246070" y="1983375"/>
            <a:chExt cx="1855347" cy="616849"/>
          </a:xfrm>
        </p:grpSpPr>
        <p:sp>
          <p:nvSpPr>
            <p:cNvPr id="6149" name="Google Shape;6149;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9"/>
          <p:cNvGrpSpPr/>
          <p:nvPr/>
        </p:nvGrpSpPr>
        <p:grpSpPr>
          <a:xfrm>
            <a:off x="2320424" y="971306"/>
            <a:ext cx="711055" cy="745993"/>
            <a:chOff x="2496269" y="1171698"/>
            <a:chExt cx="761953" cy="799392"/>
          </a:xfrm>
        </p:grpSpPr>
        <p:grpSp>
          <p:nvGrpSpPr>
            <p:cNvPr id="6159" name="Google Shape;6159;p69"/>
            <p:cNvGrpSpPr/>
            <p:nvPr/>
          </p:nvGrpSpPr>
          <p:grpSpPr>
            <a:xfrm>
              <a:off x="2496269" y="1171698"/>
              <a:ext cx="761953" cy="723022"/>
              <a:chOff x="2496269" y="1171698"/>
              <a:chExt cx="761953" cy="723022"/>
            </a:xfrm>
          </p:grpSpPr>
          <p:sp>
            <p:nvSpPr>
              <p:cNvPr id="6160" name="Google Shape;6160;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69"/>
              <p:cNvGrpSpPr/>
              <p:nvPr/>
            </p:nvGrpSpPr>
            <p:grpSpPr>
              <a:xfrm>
                <a:off x="2496269" y="1171698"/>
                <a:ext cx="761953" cy="723022"/>
                <a:chOff x="2496269" y="1120652"/>
                <a:chExt cx="761953" cy="723022"/>
              </a:xfrm>
            </p:grpSpPr>
            <p:grpSp>
              <p:nvGrpSpPr>
                <p:cNvPr id="6163" name="Google Shape;6163;p69"/>
                <p:cNvGrpSpPr/>
                <p:nvPr/>
              </p:nvGrpSpPr>
              <p:grpSpPr>
                <a:xfrm>
                  <a:off x="2496269" y="1120652"/>
                  <a:ext cx="761953" cy="723022"/>
                  <a:chOff x="2496269" y="1120652"/>
                  <a:chExt cx="761953" cy="723022"/>
                </a:xfrm>
              </p:grpSpPr>
              <p:grpSp>
                <p:nvGrpSpPr>
                  <p:cNvPr id="6164" name="Google Shape;6164;p69"/>
                  <p:cNvGrpSpPr/>
                  <p:nvPr/>
                </p:nvGrpSpPr>
                <p:grpSpPr>
                  <a:xfrm>
                    <a:off x="2496269" y="1304589"/>
                    <a:ext cx="407089" cy="305057"/>
                    <a:chOff x="2496269" y="1304589"/>
                    <a:chExt cx="407089" cy="305057"/>
                  </a:xfrm>
                </p:grpSpPr>
                <p:sp>
                  <p:nvSpPr>
                    <p:cNvPr id="6165" name="Google Shape;6165;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9"/>
                  <p:cNvGrpSpPr/>
                  <p:nvPr/>
                </p:nvGrpSpPr>
                <p:grpSpPr>
                  <a:xfrm>
                    <a:off x="2586468" y="1493376"/>
                    <a:ext cx="358850" cy="349656"/>
                    <a:chOff x="2586468" y="1493376"/>
                    <a:chExt cx="358850" cy="349656"/>
                  </a:xfrm>
                </p:grpSpPr>
                <p:sp>
                  <p:nvSpPr>
                    <p:cNvPr id="6168" name="Google Shape;6168;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9"/>
                  <p:cNvGrpSpPr/>
                  <p:nvPr/>
                </p:nvGrpSpPr>
                <p:grpSpPr>
                  <a:xfrm>
                    <a:off x="2807939" y="1494024"/>
                    <a:ext cx="358857" cy="349650"/>
                    <a:chOff x="2807939" y="1494024"/>
                    <a:chExt cx="358857" cy="349650"/>
                  </a:xfrm>
                </p:grpSpPr>
                <p:sp>
                  <p:nvSpPr>
                    <p:cNvPr id="6171" name="Google Shape;6171;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9"/>
                  <p:cNvGrpSpPr/>
                  <p:nvPr/>
                </p:nvGrpSpPr>
                <p:grpSpPr>
                  <a:xfrm>
                    <a:off x="2851133" y="1305635"/>
                    <a:ext cx="407089" cy="305057"/>
                    <a:chOff x="2851133" y="1305635"/>
                    <a:chExt cx="407089" cy="305057"/>
                  </a:xfrm>
                </p:grpSpPr>
                <p:sp>
                  <p:nvSpPr>
                    <p:cNvPr id="6174" name="Google Shape;6174;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9"/>
                  <p:cNvGrpSpPr/>
                  <p:nvPr/>
                </p:nvGrpSpPr>
                <p:grpSpPr>
                  <a:xfrm>
                    <a:off x="2727495" y="1120652"/>
                    <a:ext cx="300271" cy="396358"/>
                    <a:chOff x="2727495" y="1120652"/>
                    <a:chExt cx="300271" cy="396358"/>
                  </a:xfrm>
                </p:grpSpPr>
                <p:sp>
                  <p:nvSpPr>
                    <p:cNvPr id="6177" name="Google Shape;6177;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9" name="Google Shape;6179;p69"/>
                <p:cNvGrpSpPr/>
                <p:nvPr/>
              </p:nvGrpSpPr>
              <p:grpSpPr>
                <a:xfrm>
                  <a:off x="2722305" y="1350460"/>
                  <a:ext cx="308357" cy="308344"/>
                  <a:chOff x="2722305" y="1350460"/>
                  <a:chExt cx="308357" cy="308344"/>
                </a:xfrm>
              </p:grpSpPr>
              <p:sp>
                <p:nvSpPr>
                  <p:cNvPr id="6180" name="Google Shape;6180;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69"/>
                  <p:cNvGrpSpPr/>
                  <p:nvPr/>
                </p:nvGrpSpPr>
                <p:grpSpPr>
                  <a:xfrm>
                    <a:off x="2725064" y="1364529"/>
                    <a:ext cx="297954" cy="280182"/>
                    <a:chOff x="2725064" y="1364529"/>
                    <a:chExt cx="297954" cy="280182"/>
                  </a:xfrm>
                </p:grpSpPr>
                <p:sp>
                  <p:nvSpPr>
                    <p:cNvPr id="6182" name="Google Shape;6182;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187" name="Google Shape;6187;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9"/>
          <p:cNvGrpSpPr/>
          <p:nvPr/>
        </p:nvGrpSpPr>
        <p:grpSpPr>
          <a:xfrm>
            <a:off x="3909124" y="2727412"/>
            <a:ext cx="1569144" cy="591015"/>
            <a:chOff x="3820100" y="3023049"/>
            <a:chExt cx="1303926" cy="491162"/>
          </a:xfrm>
        </p:grpSpPr>
        <p:grpSp>
          <p:nvGrpSpPr>
            <p:cNvPr id="6193" name="Google Shape;6193;p69"/>
            <p:cNvGrpSpPr/>
            <p:nvPr/>
          </p:nvGrpSpPr>
          <p:grpSpPr>
            <a:xfrm>
              <a:off x="3820100" y="3023072"/>
              <a:ext cx="1303926" cy="491139"/>
              <a:chOff x="3820100" y="3023072"/>
              <a:chExt cx="1303926" cy="491139"/>
            </a:xfrm>
          </p:grpSpPr>
          <p:sp>
            <p:nvSpPr>
              <p:cNvPr id="6194" name="Google Shape;6194;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69"/>
            <p:cNvGrpSpPr/>
            <p:nvPr/>
          </p:nvGrpSpPr>
          <p:grpSpPr>
            <a:xfrm>
              <a:off x="4132439" y="3023645"/>
              <a:ext cx="393633" cy="177096"/>
              <a:chOff x="4132439" y="3023645"/>
              <a:chExt cx="393633" cy="177096"/>
            </a:xfrm>
          </p:grpSpPr>
          <p:sp>
            <p:nvSpPr>
              <p:cNvPr id="6197" name="Google Shape;6197;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69"/>
            <p:cNvGrpSpPr/>
            <p:nvPr/>
          </p:nvGrpSpPr>
          <p:grpSpPr>
            <a:xfrm>
              <a:off x="3921811" y="3023049"/>
              <a:ext cx="1002397" cy="388943"/>
              <a:chOff x="3921811" y="3023049"/>
              <a:chExt cx="1002397" cy="388943"/>
            </a:xfrm>
          </p:grpSpPr>
          <p:sp>
            <p:nvSpPr>
              <p:cNvPr id="6200" name="Google Shape;6200;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9"/>
            <p:cNvGrpSpPr/>
            <p:nvPr/>
          </p:nvGrpSpPr>
          <p:grpSpPr>
            <a:xfrm>
              <a:off x="4023645" y="3023049"/>
              <a:ext cx="683032" cy="286722"/>
              <a:chOff x="4023645" y="3023049"/>
              <a:chExt cx="683032" cy="286722"/>
            </a:xfrm>
          </p:grpSpPr>
          <p:sp>
            <p:nvSpPr>
              <p:cNvPr id="6203" name="Google Shape;6203;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69"/>
          <p:cNvGrpSpPr/>
          <p:nvPr/>
        </p:nvGrpSpPr>
        <p:grpSpPr>
          <a:xfrm>
            <a:off x="1541246" y="1854257"/>
            <a:ext cx="713522" cy="688025"/>
            <a:chOff x="1706078" y="2092648"/>
            <a:chExt cx="660913" cy="637296"/>
          </a:xfrm>
        </p:grpSpPr>
        <p:sp>
          <p:nvSpPr>
            <p:cNvPr id="6206" name="Google Shape;6206;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7" name="Google Shape;6207;p69"/>
            <p:cNvGrpSpPr/>
            <p:nvPr/>
          </p:nvGrpSpPr>
          <p:grpSpPr>
            <a:xfrm>
              <a:off x="1706078" y="2092648"/>
              <a:ext cx="660913" cy="575241"/>
              <a:chOff x="1706078" y="2092648"/>
              <a:chExt cx="660913" cy="575241"/>
            </a:xfrm>
          </p:grpSpPr>
          <p:sp>
            <p:nvSpPr>
              <p:cNvPr id="6208" name="Google Shape;6208;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11" name="Google Shape;6211;p69"/>
          <p:cNvGrpSpPr/>
          <p:nvPr/>
        </p:nvGrpSpPr>
        <p:grpSpPr>
          <a:xfrm>
            <a:off x="6303104" y="971806"/>
            <a:ext cx="1317459" cy="684168"/>
            <a:chOff x="238125" y="999450"/>
            <a:chExt cx="7140700" cy="3708225"/>
          </a:xfrm>
        </p:grpSpPr>
        <p:sp>
          <p:nvSpPr>
            <p:cNvPr id="6212" name="Google Shape;6212;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4"/>
        <p:cNvGrpSpPr/>
        <p:nvPr/>
      </p:nvGrpSpPr>
      <p:grpSpPr>
        <a:xfrm>
          <a:off x="0" y="0"/>
          <a:ext cx="0" cy="0"/>
          <a:chOff x="0" y="0"/>
          <a:chExt cx="0" cy="0"/>
        </a:xfrm>
      </p:grpSpPr>
      <p:grpSp>
        <p:nvGrpSpPr>
          <p:cNvPr id="6225" name="Google Shape;6225;p70"/>
          <p:cNvGrpSpPr/>
          <p:nvPr/>
        </p:nvGrpSpPr>
        <p:grpSpPr>
          <a:xfrm>
            <a:off x="717025" y="967615"/>
            <a:ext cx="1636117" cy="1526144"/>
            <a:chOff x="729238" y="1179665"/>
            <a:chExt cx="1636117" cy="1526144"/>
          </a:xfrm>
        </p:grpSpPr>
        <p:grpSp>
          <p:nvGrpSpPr>
            <p:cNvPr id="6226" name="Google Shape;6226;p70"/>
            <p:cNvGrpSpPr/>
            <p:nvPr/>
          </p:nvGrpSpPr>
          <p:grpSpPr>
            <a:xfrm>
              <a:off x="729238" y="1179665"/>
              <a:ext cx="80700" cy="1526144"/>
              <a:chOff x="729238" y="1179665"/>
              <a:chExt cx="80700" cy="1526144"/>
            </a:xfrm>
          </p:grpSpPr>
          <p:sp>
            <p:nvSpPr>
              <p:cNvPr id="6227" name="Google Shape;6227;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70"/>
            <p:cNvGrpSpPr/>
            <p:nvPr/>
          </p:nvGrpSpPr>
          <p:grpSpPr>
            <a:xfrm>
              <a:off x="903098" y="1179665"/>
              <a:ext cx="80700" cy="1526144"/>
              <a:chOff x="903098" y="1179665"/>
              <a:chExt cx="80700" cy="1526144"/>
            </a:xfrm>
          </p:grpSpPr>
          <p:sp>
            <p:nvSpPr>
              <p:cNvPr id="6238" name="Google Shape;6238;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1076958" y="1179665"/>
              <a:ext cx="80700" cy="1526144"/>
              <a:chOff x="1076958" y="1179665"/>
              <a:chExt cx="80700" cy="1526144"/>
            </a:xfrm>
          </p:grpSpPr>
          <p:sp>
            <p:nvSpPr>
              <p:cNvPr id="6249" name="Google Shape;6249;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0"/>
            <p:cNvGrpSpPr/>
            <p:nvPr/>
          </p:nvGrpSpPr>
          <p:grpSpPr>
            <a:xfrm>
              <a:off x="1247707" y="1179665"/>
              <a:ext cx="80700" cy="1526144"/>
              <a:chOff x="1247707" y="1179665"/>
              <a:chExt cx="80700" cy="1526144"/>
            </a:xfrm>
          </p:grpSpPr>
          <p:sp>
            <p:nvSpPr>
              <p:cNvPr id="6260" name="Google Shape;6260;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0"/>
            <p:cNvGrpSpPr/>
            <p:nvPr/>
          </p:nvGrpSpPr>
          <p:grpSpPr>
            <a:xfrm>
              <a:off x="1421567" y="1179665"/>
              <a:ext cx="80700" cy="1526144"/>
              <a:chOff x="1421567" y="1179665"/>
              <a:chExt cx="80700" cy="1526144"/>
            </a:xfrm>
          </p:grpSpPr>
          <p:sp>
            <p:nvSpPr>
              <p:cNvPr id="6271" name="Google Shape;6271;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1592327" y="1179665"/>
              <a:ext cx="80700" cy="1526144"/>
              <a:chOff x="1592327" y="1179665"/>
              <a:chExt cx="80700" cy="1526144"/>
            </a:xfrm>
          </p:grpSpPr>
          <p:sp>
            <p:nvSpPr>
              <p:cNvPr id="6282" name="Google Shape;6282;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0"/>
            <p:cNvGrpSpPr/>
            <p:nvPr/>
          </p:nvGrpSpPr>
          <p:grpSpPr>
            <a:xfrm>
              <a:off x="1766187" y="1179665"/>
              <a:ext cx="80700" cy="1526144"/>
              <a:chOff x="1766187" y="1179665"/>
              <a:chExt cx="80700" cy="1526144"/>
            </a:xfrm>
          </p:grpSpPr>
          <p:sp>
            <p:nvSpPr>
              <p:cNvPr id="6293" name="Google Shape;6293;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1936935" y="1179665"/>
              <a:ext cx="80700" cy="1526144"/>
              <a:chOff x="1936935" y="1179665"/>
              <a:chExt cx="80700" cy="1526144"/>
            </a:xfrm>
          </p:grpSpPr>
          <p:sp>
            <p:nvSpPr>
              <p:cNvPr id="6304" name="Google Shape;6304;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0"/>
            <p:cNvGrpSpPr/>
            <p:nvPr/>
          </p:nvGrpSpPr>
          <p:grpSpPr>
            <a:xfrm>
              <a:off x="2110795" y="1179665"/>
              <a:ext cx="80700" cy="1526144"/>
              <a:chOff x="2110795" y="1179665"/>
              <a:chExt cx="80700" cy="1526144"/>
            </a:xfrm>
          </p:grpSpPr>
          <p:sp>
            <p:nvSpPr>
              <p:cNvPr id="6315" name="Google Shape;6315;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2284655" y="1179665"/>
              <a:ext cx="80700" cy="1526144"/>
              <a:chOff x="2284655" y="1179665"/>
              <a:chExt cx="80700" cy="1526144"/>
            </a:xfrm>
          </p:grpSpPr>
          <p:sp>
            <p:nvSpPr>
              <p:cNvPr id="6326" name="Google Shape;6326;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6" name="Google Shape;6336;p70"/>
          <p:cNvGrpSpPr/>
          <p:nvPr/>
        </p:nvGrpSpPr>
        <p:grpSpPr>
          <a:xfrm>
            <a:off x="2611692" y="986753"/>
            <a:ext cx="1364248" cy="1102133"/>
            <a:chOff x="2623904" y="1198803"/>
            <a:chExt cx="1364248" cy="1102133"/>
          </a:xfrm>
        </p:grpSpPr>
        <p:grpSp>
          <p:nvGrpSpPr>
            <p:cNvPr id="6337" name="Google Shape;6337;p70"/>
            <p:cNvGrpSpPr/>
            <p:nvPr/>
          </p:nvGrpSpPr>
          <p:grpSpPr>
            <a:xfrm>
              <a:off x="2623907" y="1198803"/>
              <a:ext cx="1364245" cy="273000"/>
              <a:chOff x="2623907" y="1198803"/>
              <a:chExt cx="1364245" cy="273000"/>
            </a:xfrm>
          </p:grpSpPr>
          <p:sp>
            <p:nvSpPr>
              <p:cNvPr id="6338" name="Google Shape;6338;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23904" y="1476964"/>
              <a:ext cx="1364245" cy="273000"/>
              <a:chOff x="2623904" y="1476964"/>
              <a:chExt cx="1364245" cy="273000"/>
            </a:xfrm>
          </p:grpSpPr>
          <p:sp>
            <p:nvSpPr>
              <p:cNvPr id="6344" name="Google Shape;6344;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623907" y="1749775"/>
              <a:ext cx="1364245" cy="273000"/>
              <a:chOff x="2623907" y="1749775"/>
              <a:chExt cx="1364245" cy="273000"/>
            </a:xfrm>
          </p:grpSpPr>
          <p:sp>
            <p:nvSpPr>
              <p:cNvPr id="6350" name="Google Shape;6350;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623904" y="2027936"/>
              <a:ext cx="1364245" cy="273000"/>
              <a:chOff x="2623904" y="2027936"/>
              <a:chExt cx="1364245" cy="273000"/>
            </a:xfrm>
          </p:grpSpPr>
          <p:sp>
            <p:nvSpPr>
              <p:cNvPr id="6356" name="Google Shape;6356;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0"/>
          <p:cNvGrpSpPr/>
          <p:nvPr/>
        </p:nvGrpSpPr>
        <p:grpSpPr>
          <a:xfrm>
            <a:off x="2601153" y="2445826"/>
            <a:ext cx="1387541" cy="159124"/>
            <a:chOff x="3200660" y="2180272"/>
            <a:chExt cx="2563824" cy="378237"/>
          </a:xfrm>
        </p:grpSpPr>
        <p:sp>
          <p:nvSpPr>
            <p:cNvPr id="6362" name="Google Shape;6362;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2597677" y="2723590"/>
            <a:ext cx="1390502" cy="159625"/>
            <a:chOff x="3530150" y="2790075"/>
            <a:chExt cx="1962600" cy="225300"/>
          </a:xfrm>
        </p:grpSpPr>
        <p:sp>
          <p:nvSpPr>
            <p:cNvPr id="6381" name="Google Shape;6381;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0"/>
          <p:cNvGrpSpPr/>
          <p:nvPr/>
        </p:nvGrpSpPr>
        <p:grpSpPr>
          <a:xfrm>
            <a:off x="2597735" y="3001855"/>
            <a:ext cx="1411629" cy="154175"/>
            <a:chOff x="3558802" y="4011244"/>
            <a:chExt cx="1866000" cy="111600"/>
          </a:xfrm>
        </p:grpSpPr>
        <p:sp>
          <p:nvSpPr>
            <p:cNvPr id="6384" name="Google Shape;6384;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0"/>
          <p:cNvGrpSpPr/>
          <p:nvPr/>
        </p:nvGrpSpPr>
        <p:grpSpPr>
          <a:xfrm>
            <a:off x="2598023" y="2207425"/>
            <a:ext cx="1383503" cy="119761"/>
            <a:chOff x="3465975" y="2270258"/>
            <a:chExt cx="1986364" cy="171947"/>
          </a:xfrm>
        </p:grpSpPr>
        <p:sp>
          <p:nvSpPr>
            <p:cNvPr id="6387" name="Google Shape;6387;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2609030" y="3571198"/>
            <a:ext cx="1369531" cy="195460"/>
            <a:chOff x="723300" y="4253549"/>
            <a:chExt cx="2276482" cy="324900"/>
          </a:xfrm>
        </p:grpSpPr>
        <p:sp>
          <p:nvSpPr>
            <p:cNvPr id="6396" name="Google Shape;6396;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0"/>
          <p:cNvGrpSpPr/>
          <p:nvPr/>
        </p:nvGrpSpPr>
        <p:grpSpPr>
          <a:xfrm>
            <a:off x="2598591" y="3272439"/>
            <a:ext cx="1389066" cy="180119"/>
            <a:chOff x="705948" y="3788465"/>
            <a:chExt cx="2308953" cy="299400"/>
          </a:xfrm>
        </p:grpSpPr>
        <p:sp>
          <p:nvSpPr>
            <p:cNvPr id="6402" name="Google Shape;6402;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0"/>
          <p:cNvGrpSpPr/>
          <p:nvPr/>
        </p:nvGrpSpPr>
        <p:grpSpPr>
          <a:xfrm>
            <a:off x="4195581" y="1876393"/>
            <a:ext cx="1433821" cy="191501"/>
            <a:chOff x="4273350" y="2088443"/>
            <a:chExt cx="1433821" cy="191501"/>
          </a:xfrm>
        </p:grpSpPr>
        <p:grpSp>
          <p:nvGrpSpPr>
            <p:cNvPr id="6408" name="Google Shape;6408;p70"/>
            <p:cNvGrpSpPr/>
            <p:nvPr/>
          </p:nvGrpSpPr>
          <p:grpSpPr>
            <a:xfrm>
              <a:off x="4273350" y="2088443"/>
              <a:ext cx="1433821" cy="0"/>
              <a:chOff x="5224975" y="2962250"/>
              <a:chExt cx="1544400" cy="0"/>
            </a:xfrm>
          </p:grpSpPr>
          <p:cxnSp>
            <p:nvCxnSpPr>
              <p:cNvPr id="6409" name="Google Shape;6409;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10" name="Google Shape;6410;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411" name="Google Shape;6411;p70"/>
            <p:cNvGrpSpPr/>
            <p:nvPr/>
          </p:nvGrpSpPr>
          <p:grpSpPr>
            <a:xfrm>
              <a:off x="4273350" y="2279944"/>
              <a:ext cx="1433821" cy="0"/>
              <a:chOff x="5224975" y="2962250"/>
              <a:chExt cx="1544400" cy="0"/>
            </a:xfrm>
          </p:grpSpPr>
          <p:cxnSp>
            <p:nvCxnSpPr>
              <p:cNvPr id="6412" name="Google Shape;6412;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413" name="Google Shape;6413;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414" name="Google Shape;6414;p70"/>
          <p:cNvGrpSpPr/>
          <p:nvPr/>
        </p:nvGrpSpPr>
        <p:grpSpPr>
          <a:xfrm>
            <a:off x="2646528" y="3885297"/>
            <a:ext cx="1304609" cy="294074"/>
            <a:chOff x="2658741" y="4097347"/>
            <a:chExt cx="1304609" cy="294074"/>
          </a:xfrm>
        </p:grpSpPr>
        <p:grpSp>
          <p:nvGrpSpPr>
            <p:cNvPr id="6415" name="Google Shape;6415;p70"/>
            <p:cNvGrpSpPr/>
            <p:nvPr/>
          </p:nvGrpSpPr>
          <p:grpSpPr>
            <a:xfrm>
              <a:off x="2658741" y="4097347"/>
              <a:ext cx="118572" cy="294074"/>
              <a:chOff x="3343310" y="4475555"/>
              <a:chExt cx="127717" cy="316753"/>
            </a:xfrm>
          </p:grpSpPr>
          <p:sp>
            <p:nvSpPr>
              <p:cNvPr id="6416" name="Google Shape;6416;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70"/>
            <p:cNvGrpSpPr/>
            <p:nvPr/>
          </p:nvGrpSpPr>
          <p:grpSpPr>
            <a:xfrm>
              <a:off x="3815519" y="4098388"/>
              <a:ext cx="147831" cy="291991"/>
              <a:chOff x="3527539" y="4476677"/>
              <a:chExt cx="159232" cy="314510"/>
            </a:xfrm>
          </p:grpSpPr>
          <p:sp>
            <p:nvSpPr>
              <p:cNvPr id="6419" name="Google Shape;6419;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3511696" y="4098388"/>
              <a:ext cx="147831" cy="291991"/>
              <a:chOff x="3527539" y="4476677"/>
              <a:chExt cx="159232" cy="314510"/>
            </a:xfrm>
          </p:grpSpPr>
          <p:sp>
            <p:nvSpPr>
              <p:cNvPr id="6422" name="Google Shape;642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3207874" y="4098388"/>
              <a:ext cx="147831" cy="291991"/>
              <a:chOff x="3527539" y="4476677"/>
              <a:chExt cx="159232" cy="314510"/>
            </a:xfrm>
          </p:grpSpPr>
          <p:sp>
            <p:nvSpPr>
              <p:cNvPr id="6425" name="Google Shape;6425;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2933305" y="4097347"/>
              <a:ext cx="118572" cy="294074"/>
              <a:chOff x="3343310" y="4475555"/>
              <a:chExt cx="127717" cy="316753"/>
            </a:xfrm>
          </p:grpSpPr>
          <p:sp>
            <p:nvSpPr>
              <p:cNvPr id="6428" name="Google Shape;6428;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0" name="Google Shape;6430;p70"/>
          <p:cNvGrpSpPr/>
          <p:nvPr/>
        </p:nvGrpSpPr>
        <p:grpSpPr>
          <a:xfrm>
            <a:off x="4197136" y="963991"/>
            <a:ext cx="1430711" cy="751237"/>
            <a:chOff x="5159450" y="1919950"/>
            <a:chExt cx="1541050" cy="862500"/>
          </a:xfrm>
        </p:grpSpPr>
        <p:sp>
          <p:nvSpPr>
            <p:cNvPr id="6431" name="Google Shape;6431;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fr-FR"/>
            </a:p>
          </p:txBody>
        </p:sp>
        <p:grpSp>
          <p:nvGrpSpPr>
            <p:cNvPr id="6432" name="Google Shape;6432;p70"/>
            <p:cNvGrpSpPr/>
            <p:nvPr/>
          </p:nvGrpSpPr>
          <p:grpSpPr>
            <a:xfrm>
              <a:off x="5159450" y="1919950"/>
              <a:ext cx="1541050" cy="862500"/>
              <a:chOff x="5159450" y="1919950"/>
              <a:chExt cx="1541050" cy="862500"/>
            </a:xfrm>
          </p:grpSpPr>
          <p:cxnSp>
            <p:nvCxnSpPr>
              <p:cNvPr id="6433" name="Google Shape;6433;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434" name="Google Shape;6434;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435" name="Google Shape;6435;p70"/>
          <p:cNvGrpSpPr/>
          <p:nvPr/>
        </p:nvGrpSpPr>
        <p:grpSpPr>
          <a:xfrm>
            <a:off x="4245274" y="2227761"/>
            <a:ext cx="1334436" cy="967914"/>
            <a:chOff x="4294923" y="2439811"/>
            <a:chExt cx="1334436" cy="967914"/>
          </a:xfrm>
        </p:grpSpPr>
        <p:grpSp>
          <p:nvGrpSpPr>
            <p:cNvPr id="6436" name="Google Shape;6436;p70"/>
            <p:cNvGrpSpPr/>
            <p:nvPr/>
          </p:nvGrpSpPr>
          <p:grpSpPr>
            <a:xfrm>
              <a:off x="4960455" y="2469658"/>
              <a:ext cx="668904" cy="885524"/>
              <a:chOff x="4960455" y="2469658"/>
              <a:chExt cx="668904" cy="885524"/>
            </a:xfrm>
          </p:grpSpPr>
          <p:sp>
            <p:nvSpPr>
              <p:cNvPr id="6437" name="Google Shape;6437;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0"/>
            <p:cNvGrpSpPr/>
            <p:nvPr/>
          </p:nvGrpSpPr>
          <p:grpSpPr>
            <a:xfrm>
              <a:off x="4294923" y="2469658"/>
              <a:ext cx="668951" cy="885524"/>
              <a:chOff x="4294923" y="2469658"/>
              <a:chExt cx="668951" cy="885524"/>
            </a:xfrm>
          </p:grpSpPr>
          <p:sp>
            <p:nvSpPr>
              <p:cNvPr id="6444" name="Google Shape;6444;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4231477" y="3282206"/>
            <a:ext cx="1430949" cy="897289"/>
            <a:chOff x="4351371" y="3547942"/>
            <a:chExt cx="1345130" cy="843475"/>
          </a:xfrm>
        </p:grpSpPr>
        <p:grpSp>
          <p:nvGrpSpPr>
            <p:cNvPr id="6452" name="Google Shape;6452;p70"/>
            <p:cNvGrpSpPr/>
            <p:nvPr/>
          </p:nvGrpSpPr>
          <p:grpSpPr>
            <a:xfrm>
              <a:off x="4351371" y="4209917"/>
              <a:ext cx="1345130" cy="181500"/>
              <a:chOff x="4351371" y="4209917"/>
              <a:chExt cx="1345130" cy="181500"/>
            </a:xfrm>
          </p:grpSpPr>
          <p:sp>
            <p:nvSpPr>
              <p:cNvPr id="6453" name="Google Shape;6453;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4" name="Google Shape;6454;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455" name="Google Shape;6455;p70"/>
            <p:cNvGrpSpPr/>
            <p:nvPr/>
          </p:nvGrpSpPr>
          <p:grpSpPr>
            <a:xfrm>
              <a:off x="4403010" y="3985221"/>
              <a:ext cx="1109518" cy="181500"/>
              <a:chOff x="4403010" y="3985221"/>
              <a:chExt cx="1109518" cy="181500"/>
            </a:xfrm>
          </p:grpSpPr>
          <p:sp>
            <p:nvSpPr>
              <p:cNvPr id="6456" name="Google Shape;6456;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7" name="Google Shape;6457;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458" name="Google Shape;6458;p70"/>
            <p:cNvGrpSpPr/>
            <p:nvPr/>
          </p:nvGrpSpPr>
          <p:grpSpPr>
            <a:xfrm>
              <a:off x="4618704" y="3766582"/>
              <a:ext cx="807858" cy="181500"/>
              <a:chOff x="4618704" y="3766582"/>
              <a:chExt cx="807858" cy="181500"/>
            </a:xfrm>
          </p:grpSpPr>
          <p:sp>
            <p:nvSpPr>
              <p:cNvPr id="6459" name="Google Shape;6459;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0" name="Google Shape;6460;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461" name="Google Shape;6461;p70"/>
            <p:cNvGrpSpPr/>
            <p:nvPr/>
          </p:nvGrpSpPr>
          <p:grpSpPr>
            <a:xfrm>
              <a:off x="4735238" y="3547942"/>
              <a:ext cx="462839" cy="181500"/>
              <a:chOff x="4735238" y="3547942"/>
              <a:chExt cx="462839" cy="181500"/>
            </a:xfrm>
          </p:grpSpPr>
          <p:sp>
            <p:nvSpPr>
              <p:cNvPr id="6462" name="Google Shape;6462;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63" name="Google Shape;6463;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464" name="Google Shape;6464;p70"/>
          <p:cNvGrpSpPr/>
          <p:nvPr/>
        </p:nvGrpSpPr>
        <p:grpSpPr>
          <a:xfrm>
            <a:off x="7407835" y="2217530"/>
            <a:ext cx="1020955" cy="928853"/>
            <a:chOff x="926675" y="238125"/>
            <a:chExt cx="5755100" cy="5232975"/>
          </a:xfrm>
        </p:grpSpPr>
        <p:sp>
          <p:nvSpPr>
            <p:cNvPr id="6465" name="Google Shape;6465;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715208" y="2616265"/>
            <a:ext cx="1695374" cy="1560837"/>
            <a:chOff x="727421" y="2828315"/>
            <a:chExt cx="1695374" cy="1560837"/>
          </a:xfrm>
        </p:grpSpPr>
        <p:grpSp>
          <p:nvGrpSpPr>
            <p:cNvPr id="6470" name="Google Shape;6470;p70"/>
            <p:cNvGrpSpPr/>
            <p:nvPr/>
          </p:nvGrpSpPr>
          <p:grpSpPr>
            <a:xfrm>
              <a:off x="727421" y="2828315"/>
              <a:ext cx="1695374" cy="1560837"/>
              <a:chOff x="734799" y="2782450"/>
              <a:chExt cx="1571100" cy="1577400"/>
            </a:xfrm>
          </p:grpSpPr>
          <p:cxnSp>
            <p:nvCxnSpPr>
              <p:cNvPr id="6471" name="Google Shape;6471;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472" name="Google Shape;6472;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473" name="Google Shape;6473;p70"/>
            <p:cNvGrpSpPr/>
            <p:nvPr/>
          </p:nvGrpSpPr>
          <p:grpSpPr>
            <a:xfrm>
              <a:off x="819108" y="2882501"/>
              <a:ext cx="1556791" cy="1426186"/>
              <a:chOff x="819108" y="2882501"/>
              <a:chExt cx="1556791" cy="1426186"/>
            </a:xfrm>
          </p:grpSpPr>
          <p:grpSp>
            <p:nvGrpSpPr>
              <p:cNvPr id="6474" name="Google Shape;6474;p70"/>
              <p:cNvGrpSpPr/>
              <p:nvPr/>
            </p:nvGrpSpPr>
            <p:grpSpPr>
              <a:xfrm>
                <a:off x="819108" y="2882501"/>
                <a:ext cx="103104" cy="1426186"/>
                <a:chOff x="4674013" y="3100904"/>
                <a:chExt cx="122758" cy="1698043"/>
              </a:xfrm>
            </p:grpSpPr>
            <p:sp>
              <p:nvSpPr>
                <p:cNvPr id="6475" name="Google Shape;6475;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0"/>
              <p:cNvGrpSpPr/>
              <p:nvPr/>
            </p:nvGrpSpPr>
            <p:grpSpPr>
              <a:xfrm>
                <a:off x="1062475" y="2882501"/>
                <a:ext cx="103104" cy="1426186"/>
                <a:chOff x="4940438" y="3100904"/>
                <a:chExt cx="122758" cy="1698043"/>
              </a:xfrm>
            </p:grpSpPr>
            <p:sp>
              <p:nvSpPr>
                <p:cNvPr id="6483" name="Google Shape;6483;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70"/>
              <p:cNvGrpSpPr/>
              <p:nvPr/>
            </p:nvGrpSpPr>
            <p:grpSpPr>
              <a:xfrm>
                <a:off x="1299324" y="2882501"/>
                <a:ext cx="103104" cy="1426186"/>
                <a:chOff x="5206863" y="3100904"/>
                <a:chExt cx="122758" cy="1698043"/>
              </a:xfrm>
            </p:grpSpPr>
            <p:sp>
              <p:nvSpPr>
                <p:cNvPr id="6491" name="Google Shape;6491;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1786057" y="2882501"/>
                <a:ext cx="103104" cy="1426186"/>
                <a:chOff x="6006138" y="3143629"/>
                <a:chExt cx="122758" cy="1698043"/>
              </a:xfrm>
            </p:grpSpPr>
            <p:sp>
              <p:nvSpPr>
                <p:cNvPr id="6499" name="Google Shape;6499;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2029422" y="2882501"/>
                <a:ext cx="103104" cy="1426186"/>
                <a:chOff x="6805413" y="3100904"/>
                <a:chExt cx="122758" cy="1698043"/>
              </a:xfrm>
            </p:grpSpPr>
            <p:sp>
              <p:nvSpPr>
                <p:cNvPr id="6507" name="Google Shape;6507;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0"/>
              <p:cNvGrpSpPr/>
              <p:nvPr/>
            </p:nvGrpSpPr>
            <p:grpSpPr>
              <a:xfrm>
                <a:off x="2272795" y="2882501"/>
                <a:ext cx="103104" cy="1426186"/>
                <a:chOff x="5206863" y="3100904"/>
                <a:chExt cx="122758" cy="1698043"/>
              </a:xfrm>
            </p:grpSpPr>
            <p:sp>
              <p:nvSpPr>
                <p:cNvPr id="6515" name="Google Shape;6515;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70"/>
              <p:cNvGrpSpPr/>
              <p:nvPr/>
            </p:nvGrpSpPr>
            <p:grpSpPr>
              <a:xfrm>
                <a:off x="1542694" y="2882501"/>
                <a:ext cx="103104" cy="1426186"/>
                <a:chOff x="6006138" y="3143629"/>
                <a:chExt cx="122758" cy="1698043"/>
              </a:xfrm>
            </p:grpSpPr>
            <p:sp>
              <p:nvSpPr>
                <p:cNvPr id="6523" name="Google Shape;6523;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30" name="Google Shape;6530;p70"/>
          <p:cNvGrpSpPr/>
          <p:nvPr/>
        </p:nvGrpSpPr>
        <p:grpSpPr>
          <a:xfrm>
            <a:off x="5671259" y="3305987"/>
            <a:ext cx="2749952" cy="870677"/>
            <a:chOff x="238125" y="1725700"/>
            <a:chExt cx="7139025" cy="2260325"/>
          </a:xfrm>
        </p:grpSpPr>
        <p:sp>
          <p:nvSpPr>
            <p:cNvPr id="6531" name="Google Shape;6531;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0"/>
          <p:cNvGrpSpPr/>
          <p:nvPr/>
        </p:nvGrpSpPr>
        <p:grpSpPr>
          <a:xfrm>
            <a:off x="5941423" y="2247733"/>
            <a:ext cx="1105452" cy="916747"/>
            <a:chOff x="5249100" y="1210600"/>
            <a:chExt cx="3502700" cy="2904775"/>
          </a:xfrm>
        </p:grpSpPr>
        <p:sp>
          <p:nvSpPr>
            <p:cNvPr id="6542" name="Google Shape;6542;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6" name="Google Shape;6546;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547" name="Google Shape;6547;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548" name="Google Shape;6548;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549" name="Google Shape;6549;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550" name="Google Shape;6550;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0"/>
          <p:cNvGrpSpPr/>
          <p:nvPr/>
        </p:nvGrpSpPr>
        <p:grpSpPr>
          <a:xfrm>
            <a:off x="7123971" y="967151"/>
            <a:ext cx="1304650" cy="1124856"/>
            <a:chOff x="7287122" y="1165658"/>
            <a:chExt cx="1219413" cy="1051365"/>
          </a:xfrm>
        </p:grpSpPr>
        <p:grpSp>
          <p:nvGrpSpPr>
            <p:cNvPr id="6552" name="Google Shape;6552;p70"/>
            <p:cNvGrpSpPr/>
            <p:nvPr/>
          </p:nvGrpSpPr>
          <p:grpSpPr>
            <a:xfrm>
              <a:off x="7287122" y="1969723"/>
              <a:ext cx="1219413" cy="247300"/>
              <a:chOff x="7287122" y="1969723"/>
              <a:chExt cx="1219413" cy="247300"/>
            </a:xfrm>
          </p:grpSpPr>
          <p:sp>
            <p:nvSpPr>
              <p:cNvPr id="6553" name="Google Shape;6553;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4" name="Google Shape;6554;p70"/>
              <p:cNvGrpSpPr/>
              <p:nvPr/>
            </p:nvGrpSpPr>
            <p:grpSpPr>
              <a:xfrm>
                <a:off x="7287122" y="2063892"/>
                <a:ext cx="1151753" cy="73428"/>
                <a:chOff x="7287122" y="2063892"/>
                <a:chExt cx="1151753" cy="73428"/>
              </a:xfrm>
            </p:grpSpPr>
            <p:sp>
              <p:nvSpPr>
                <p:cNvPr id="6555" name="Google Shape;6555;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6" name="Google Shape;6556;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557" name="Google Shape;6557;p70"/>
            <p:cNvGrpSpPr/>
            <p:nvPr/>
          </p:nvGrpSpPr>
          <p:grpSpPr>
            <a:xfrm>
              <a:off x="7287122" y="1712201"/>
              <a:ext cx="1219403" cy="246767"/>
              <a:chOff x="7287122" y="1712201"/>
              <a:chExt cx="1219403" cy="246767"/>
            </a:xfrm>
          </p:grpSpPr>
          <p:sp>
            <p:nvSpPr>
              <p:cNvPr id="6558" name="Google Shape;6558;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0"/>
              <p:cNvGrpSpPr/>
              <p:nvPr/>
            </p:nvGrpSpPr>
            <p:grpSpPr>
              <a:xfrm>
                <a:off x="7287122" y="1842861"/>
                <a:ext cx="1005303" cy="73419"/>
                <a:chOff x="7287122" y="1842861"/>
                <a:chExt cx="1005303" cy="73419"/>
              </a:xfrm>
            </p:grpSpPr>
            <p:sp>
              <p:nvSpPr>
                <p:cNvPr id="6560" name="Google Shape;6560;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1" name="Google Shape;6561;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562" name="Google Shape;6562;p70"/>
            <p:cNvGrpSpPr/>
            <p:nvPr/>
          </p:nvGrpSpPr>
          <p:grpSpPr>
            <a:xfrm>
              <a:off x="7287122" y="1447520"/>
              <a:ext cx="1219403" cy="286667"/>
              <a:chOff x="7287122" y="1447520"/>
              <a:chExt cx="1219403" cy="286667"/>
            </a:xfrm>
          </p:grpSpPr>
          <p:sp>
            <p:nvSpPr>
              <p:cNvPr id="6563" name="Google Shape;6563;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70"/>
              <p:cNvGrpSpPr/>
              <p:nvPr/>
            </p:nvGrpSpPr>
            <p:grpSpPr>
              <a:xfrm>
                <a:off x="7287122" y="1581977"/>
                <a:ext cx="852803" cy="73428"/>
                <a:chOff x="7287122" y="1581977"/>
                <a:chExt cx="852803" cy="73428"/>
              </a:xfrm>
            </p:grpSpPr>
            <p:sp>
              <p:nvSpPr>
                <p:cNvPr id="6565" name="Google Shape;6565;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6" name="Google Shape;6566;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567" name="Google Shape;6567;p70"/>
            <p:cNvGrpSpPr/>
            <p:nvPr/>
          </p:nvGrpSpPr>
          <p:grpSpPr>
            <a:xfrm>
              <a:off x="7287122" y="1165658"/>
              <a:ext cx="1219403" cy="344253"/>
              <a:chOff x="7287122" y="1165658"/>
              <a:chExt cx="1219403" cy="344253"/>
            </a:xfrm>
          </p:grpSpPr>
          <p:sp>
            <p:nvSpPr>
              <p:cNvPr id="6568" name="Google Shape;6568;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9" name="Google Shape;6569;p70"/>
              <p:cNvGrpSpPr/>
              <p:nvPr/>
            </p:nvGrpSpPr>
            <p:grpSpPr>
              <a:xfrm>
                <a:off x="7287122" y="1341025"/>
                <a:ext cx="695703" cy="73419"/>
                <a:chOff x="7287122" y="1341025"/>
                <a:chExt cx="695703" cy="73419"/>
              </a:xfrm>
            </p:grpSpPr>
            <p:sp>
              <p:nvSpPr>
                <p:cNvPr id="6570" name="Google Shape;6570;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1" name="Google Shape;6571;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572" name="Google Shape;6572;p70"/>
          <p:cNvGrpSpPr/>
          <p:nvPr/>
        </p:nvGrpSpPr>
        <p:grpSpPr>
          <a:xfrm>
            <a:off x="5790463" y="973174"/>
            <a:ext cx="1397729" cy="1098540"/>
            <a:chOff x="5900602" y="1193063"/>
            <a:chExt cx="1299851" cy="1021707"/>
          </a:xfrm>
        </p:grpSpPr>
        <p:grpSp>
          <p:nvGrpSpPr>
            <p:cNvPr id="6573" name="Google Shape;6573;p70"/>
            <p:cNvGrpSpPr/>
            <p:nvPr/>
          </p:nvGrpSpPr>
          <p:grpSpPr>
            <a:xfrm>
              <a:off x="6520337" y="1193063"/>
              <a:ext cx="341815" cy="799959"/>
              <a:chOff x="6520337" y="1193063"/>
              <a:chExt cx="341815" cy="799959"/>
            </a:xfrm>
          </p:grpSpPr>
          <p:grpSp>
            <p:nvGrpSpPr>
              <p:cNvPr id="6574" name="Google Shape;6574;p70"/>
              <p:cNvGrpSpPr/>
              <p:nvPr/>
            </p:nvGrpSpPr>
            <p:grpSpPr>
              <a:xfrm>
                <a:off x="6520337" y="1589527"/>
                <a:ext cx="213950" cy="403494"/>
                <a:chOff x="6520337" y="1589527"/>
                <a:chExt cx="213950" cy="403494"/>
              </a:xfrm>
            </p:grpSpPr>
            <p:sp>
              <p:nvSpPr>
                <p:cNvPr id="6575" name="Google Shape;6575;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0"/>
              <p:cNvGrpSpPr/>
              <p:nvPr/>
            </p:nvGrpSpPr>
            <p:grpSpPr>
              <a:xfrm>
                <a:off x="6577204" y="1193063"/>
                <a:ext cx="284947" cy="464512"/>
                <a:chOff x="6577204" y="1193063"/>
                <a:chExt cx="284947" cy="464512"/>
              </a:xfrm>
            </p:grpSpPr>
            <p:sp>
              <p:nvSpPr>
                <p:cNvPr id="6578" name="Google Shape;6578;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9" name="Google Shape;6579;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580" name="Google Shape;6580;p70"/>
            <p:cNvGrpSpPr/>
            <p:nvPr/>
          </p:nvGrpSpPr>
          <p:grpSpPr>
            <a:xfrm>
              <a:off x="6238903" y="1193063"/>
              <a:ext cx="300475" cy="900152"/>
              <a:chOff x="6238903" y="1193063"/>
              <a:chExt cx="300475" cy="900152"/>
            </a:xfrm>
          </p:grpSpPr>
          <p:grpSp>
            <p:nvGrpSpPr>
              <p:cNvPr id="6581" name="Google Shape;6581;p70"/>
              <p:cNvGrpSpPr/>
              <p:nvPr/>
            </p:nvGrpSpPr>
            <p:grpSpPr>
              <a:xfrm>
                <a:off x="6290865" y="1489315"/>
                <a:ext cx="248514" cy="603900"/>
                <a:chOff x="6290865" y="1489315"/>
                <a:chExt cx="248514" cy="603900"/>
              </a:xfrm>
            </p:grpSpPr>
            <p:sp>
              <p:nvSpPr>
                <p:cNvPr id="6582" name="Google Shape;6582;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0"/>
              <p:cNvGrpSpPr/>
              <p:nvPr/>
            </p:nvGrpSpPr>
            <p:grpSpPr>
              <a:xfrm>
                <a:off x="6238903" y="1193063"/>
                <a:ext cx="284947" cy="333087"/>
                <a:chOff x="6238903" y="1193063"/>
                <a:chExt cx="284947" cy="333087"/>
              </a:xfrm>
            </p:grpSpPr>
            <p:sp>
              <p:nvSpPr>
                <p:cNvPr id="6585" name="Google Shape;6585;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6" name="Google Shape;6586;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587" name="Google Shape;6587;p70"/>
            <p:cNvGrpSpPr/>
            <p:nvPr/>
          </p:nvGrpSpPr>
          <p:grpSpPr>
            <a:xfrm>
              <a:off x="5900602" y="1193063"/>
              <a:ext cx="444345" cy="1021707"/>
              <a:chOff x="5900602" y="1193063"/>
              <a:chExt cx="444345" cy="1021707"/>
            </a:xfrm>
          </p:grpSpPr>
          <p:grpSp>
            <p:nvGrpSpPr>
              <p:cNvPr id="6588" name="Google Shape;6588;p70"/>
              <p:cNvGrpSpPr/>
              <p:nvPr/>
            </p:nvGrpSpPr>
            <p:grpSpPr>
              <a:xfrm>
                <a:off x="6046501" y="1367785"/>
                <a:ext cx="298446" cy="846986"/>
                <a:chOff x="6046501" y="1367785"/>
                <a:chExt cx="298446" cy="846986"/>
              </a:xfrm>
            </p:grpSpPr>
            <p:sp>
              <p:nvSpPr>
                <p:cNvPr id="6589" name="Google Shape;6589;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0"/>
              <p:cNvGrpSpPr/>
              <p:nvPr/>
            </p:nvGrpSpPr>
            <p:grpSpPr>
              <a:xfrm>
                <a:off x="5900602" y="1193063"/>
                <a:ext cx="284947" cy="182312"/>
                <a:chOff x="5900602" y="1193063"/>
                <a:chExt cx="284947" cy="182312"/>
              </a:xfrm>
            </p:grpSpPr>
            <p:sp>
              <p:nvSpPr>
                <p:cNvPr id="6592" name="Google Shape;6592;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3" name="Google Shape;6593;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594" name="Google Shape;6594;p70"/>
            <p:cNvGrpSpPr/>
            <p:nvPr/>
          </p:nvGrpSpPr>
          <p:grpSpPr>
            <a:xfrm>
              <a:off x="6738300" y="1193063"/>
              <a:ext cx="462153" cy="707634"/>
              <a:chOff x="6738300" y="1193063"/>
              <a:chExt cx="462153" cy="707634"/>
            </a:xfrm>
          </p:grpSpPr>
          <p:grpSp>
            <p:nvGrpSpPr>
              <p:cNvPr id="6595" name="Google Shape;6595;p70"/>
              <p:cNvGrpSpPr/>
              <p:nvPr/>
            </p:nvGrpSpPr>
            <p:grpSpPr>
              <a:xfrm>
                <a:off x="6915505" y="1193063"/>
                <a:ext cx="284947" cy="597387"/>
                <a:chOff x="6915505" y="1193063"/>
                <a:chExt cx="284947" cy="597387"/>
              </a:xfrm>
            </p:grpSpPr>
            <p:sp>
              <p:nvSpPr>
                <p:cNvPr id="6596" name="Google Shape;6596;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97" name="Google Shape;6597;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598" name="Google Shape;6598;p70"/>
              <p:cNvGrpSpPr/>
              <p:nvPr/>
            </p:nvGrpSpPr>
            <p:grpSpPr>
              <a:xfrm>
                <a:off x="6738300" y="1684725"/>
                <a:ext cx="230066" cy="215971"/>
                <a:chOff x="6738300" y="1684725"/>
                <a:chExt cx="230066" cy="215971"/>
              </a:xfrm>
            </p:grpSpPr>
            <p:sp>
              <p:nvSpPr>
                <p:cNvPr id="6599" name="Google Shape;6599;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4"/>
        <p:cNvGrpSpPr/>
        <p:nvPr/>
      </p:nvGrpSpPr>
      <p:grpSpPr>
        <a:xfrm>
          <a:off x="0" y="0"/>
          <a:ext cx="0" cy="0"/>
          <a:chOff x="0" y="0"/>
          <a:chExt cx="0" cy="0"/>
        </a:xfrm>
      </p:grpSpPr>
      <p:grpSp>
        <p:nvGrpSpPr>
          <p:cNvPr id="6605" name="Google Shape;6605;p71"/>
          <p:cNvGrpSpPr/>
          <p:nvPr/>
        </p:nvGrpSpPr>
        <p:grpSpPr>
          <a:xfrm>
            <a:off x="829359" y="2307635"/>
            <a:ext cx="339235" cy="298186"/>
            <a:chOff x="898875" y="244725"/>
            <a:chExt cx="481800" cy="423500"/>
          </a:xfrm>
        </p:grpSpPr>
        <p:sp>
          <p:nvSpPr>
            <p:cNvPr id="6606" name="Google Shape;6606;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71"/>
          <p:cNvGrpSpPr/>
          <p:nvPr/>
        </p:nvGrpSpPr>
        <p:grpSpPr>
          <a:xfrm>
            <a:off x="1267741" y="2287103"/>
            <a:ext cx="298169" cy="339253"/>
            <a:chOff x="1529350" y="258825"/>
            <a:chExt cx="423475" cy="481825"/>
          </a:xfrm>
        </p:grpSpPr>
        <p:sp>
          <p:nvSpPr>
            <p:cNvPr id="6613" name="Google Shape;6613;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71"/>
          <p:cNvGrpSpPr/>
          <p:nvPr/>
        </p:nvGrpSpPr>
        <p:grpSpPr>
          <a:xfrm>
            <a:off x="1660716" y="2367273"/>
            <a:ext cx="340890" cy="178912"/>
            <a:chOff x="2084325" y="363300"/>
            <a:chExt cx="484150" cy="254100"/>
          </a:xfrm>
        </p:grpSpPr>
        <p:sp>
          <p:nvSpPr>
            <p:cNvPr id="6616" name="Google Shape;6616;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71"/>
          <p:cNvGrpSpPr/>
          <p:nvPr/>
        </p:nvGrpSpPr>
        <p:grpSpPr>
          <a:xfrm>
            <a:off x="2110011" y="2287102"/>
            <a:ext cx="298169" cy="339253"/>
            <a:chOff x="2707500" y="249400"/>
            <a:chExt cx="423475" cy="481825"/>
          </a:xfrm>
        </p:grpSpPr>
        <p:sp>
          <p:nvSpPr>
            <p:cNvPr id="6619" name="Google Shape;6619;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71"/>
          <p:cNvGrpSpPr/>
          <p:nvPr/>
        </p:nvGrpSpPr>
        <p:grpSpPr>
          <a:xfrm>
            <a:off x="2523626" y="2287428"/>
            <a:ext cx="305386" cy="338602"/>
            <a:chOff x="3300325" y="249875"/>
            <a:chExt cx="433725" cy="480900"/>
          </a:xfrm>
        </p:grpSpPr>
        <p:sp>
          <p:nvSpPr>
            <p:cNvPr id="6622" name="Google Shape;6622;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71"/>
          <p:cNvGrpSpPr/>
          <p:nvPr/>
        </p:nvGrpSpPr>
        <p:grpSpPr>
          <a:xfrm>
            <a:off x="2912712" y="2287349"/>
            <a:ext cx="352349" cy="338760"/>
            <a:chOff x="3854700" y="249750"/>
            <a:chExt cx="500425" cy="481125"/>
          </a:xfrm>
        </p:grpSpPr>
        <p:sp>
          <p:nvSpPr>
            <p:cNvPr id="6629" name="Google Shape;6629;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4" name="Google Shape;6634;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71"/>
          <p:cNvGrpSpPr/>
          <p:nvPr/>
        </p:nvGrpSpPr>
        <p:grpSpPr>
          <a:xfrm>
            <a:off x="3330701" y="2287349"/>
            <a:ext cx="352349" cy="338760"/>
            <a:chOff x="4447550" y="249750"/>
            <a:chExt cx="500425" cy="481125"/>
          </a:xfrm>
        </p:grpSpPr>
        <p:sp>
          <p:nvSpPr>
            <p:cNvPr id="6638" name="Google Shape;6638;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71"/>
          <p:cNvGrpSpPr/>
          <p:nvPr/>
        </p:nvGrpSpPr>
        <p:grpSpPr>
          <a:xfrm>
            <a:off x="3759902" y="2287102"/>
            <a:ext cx="339253" cy="339253"/>
            <a:chOff x="5049725" y="249400"/>
            <a:chExt cx="481825" cy="481825"/>
          </a:xfrm>
        </p:grpSpPr>
        <p:sp>
          <p:nvSpPr>
            <p:cNvPr id="6641" name="Google Shape;6641;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3" name="Google Shape;6643;p71"/>
          <p:cNvGrpSpPr/>
          <p:nvPr/>
        </p:nvGrpSpPr>
        <p:grpSpPr>
          <a:xfrm>
            <a:off x="4173843" y="2287102"/>
            <a:ext cx="339253" cy="339253"/>
            <a:chOff x="5660400" y="238125"/>
            <a:chExt cx="481825" cy="481825"/>
          </a:xfrm>
        </p:grpSpPr>
        <p:sp>
          <p:nvSpPr>
            <p:cNvPr id="6644" name="Google Shape;6644;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6" name="Google Shape;6646;p71"/>
          <p:cNvGrpSpPr/>
          <p:nvPr/>
        </p:nvGrpSpPr>
        <p:grpSpPr>
          <a:xfrm>
            <a:off x="4590529" y="2287102"/>
            <a:ext cx="339253" cy="339253"/>
            <a:chOff x="6235400" y="249400"/>
            <a:chExt cx="481825" cy="481825"/>
          </a:xfrm>
        </p:grpSpPr>
        <p:sp>
          <p:nvSpPr>
            <p:cNvPr id="6647" name="Google Shape;6647;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71"/>
          <p:cNvGrpSpPr/>
          <p:nvPr/>
        </p:nvGrpSpPr>
        <p:grpSpPr>
          <a:xfrm>
            <a:off x="828875" y="2731810"/>
            <a:ext cx="340204" cy="298116"/>
            <a:chOff x="899850" y="871450"/>
            <a:chExt cx="483175" cy="423400"/>
          </a:xfrm>
        </p:grpSpPr>
        <p:sp>
          <p:nvSpPr>
            <p:cNvPr id="6653" name="Google Shape;6653;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7" name="Google Shape;6657;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8" name="Google Shape;6658;p71"/>
          <p:cNvGrpSpPr/>
          <p:nvPr/>
        </p:nvGrpSpPr>
        <p:grpSpPr>
          <a:xfrm>
            <a:off x="1660875" y="2711232"/>
            <a:ext cx="340573" cy="339271"/>
            <a:chOff x="2085450" y="842250"/>
            <a:chExt cx="483700" cy="481850"/>
          </a:xfrm>
        </p:grpSpPr>
        <p:sp>
          <p:nvSpPr>
            <p:cNvPr id="6659" name="Google Shape;6659;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0" name="Google Shape;6660;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2" name="Google Shape;6662;p71"/>
          <p:cNvGrpSpPr/>
          <p:nvPr/>
        </p:nvGrpSpPr>
        <p:grpSpPr>
          <a:xfrm>
            <a:off x="2089443" y="2711241"/>
            <a:ext cx="339306" cy="339253"/>
            <a:chOff x="2685825" y="840375"/>
            <a:chExt cx="481900" cy="481825"/>
          </a:xfrm>
        </p:grpSpPr>
        <p:sp>
          <p:nvSpPr>
            <p:cNvPr id="6663" name="Google Shape;6663;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4" name="Google Shape;6664;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5" name="Google Shape;6665;p71"/>
          <p:cNvGrpSpPr/>
          <p:nvPr/>
        </p:nvGrpSpPr>
        <p:grpSpPr>
          <a:xfrm>
            <a:off x="2501104" y="2710924"/>
            <a:ext cx="350431" cy="339887"/>
            <a:chOff x="3270675" y="841800"/>
            <a:chExt cx="497700" cy="482725"/>
          </a:xfrm>
        </p:grpSpPr>
        <p:sp>
          <p:nvSpPr>
            <p:cNvPr id="6666" name="Google Shape;6666;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8" name="Google Shape;6668;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9" name="Google Shape;6669;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0" name="Google Shape;6670;p71"/>
          <p:cNvGrpSpPr/>
          <p:nvPr/>
        </p:nvGrpSpPr>
        <p:grpSpPr>
          <a:xfrm>
            <a:off x="3337249" y="2731783"/>
            <a:ext cx="339253" cy="298169"/>
            <a:chOff x="4467200" y="877100"/>
            <a:chExt cx="481825" cy="423475"/>
          </a:xfrm>
        </p:grpSpPr>
        <p:sp>
          <p:nvSpPr>
            <p:cNvPr id="6671" name="Google Shape;6671;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71"/>
          <p:cNvGrpSpPr/>
          <p:nvPr/>
        </p:nvGrpSpPr>
        <p:grpSpPr>
          <a:xfrm>
            <a:off x="3752140" y="2711232"/>
            <a:ext cx="354778" cy="339271"/>
            <a:chOff x="5045500" y="842250"/>
            <a:chExt cx="503875" cy="481850"/>
          </a:xfrm>
        </p:grpSpPr>
        <p:sp>
          <p:nvSpPr>
            <p:cNvPr id="6676" name="Google Shape;6676;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8" name="Google Shape;6678;p71"/>
          <p:cNvGrpSpPr/>
          <p:nvPr/>
        </p:nvGrpSpPr>
        <p:grpSpPr>
          <a:xfrm>
            <a:off x="4174987" y="2737451"/>
            <a:ext cx="336965" cy="286833"/>
            <a:chOff x="5645200" y="879425"/>
            <a:chExt cx="478575" cy="407375"/>
          </a:xfrm>
        </p:grpSpPr>
        <p:sp>
          <p:nvSpPr>
            <p:cNvPr id="6679" name="Google Shape;6679;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5" name="Google Shape;6685;p71"/>
          <p:cNvGrpSpPr/>
          <p:nvPr/>
        </p:nvGrpSpPr>
        <p:grpSpPr>
          <a:xfrm>
            <a:off x="4611062" y="2711241"/>
            <a:ext cx="298186" cy="339253"/>
            <a:chOff x="6264525" y="842250"/>
            <a:chExt cx="423500" cy="481825"/>
          </a:xfrm>
        </p:grpSpPr>
        <p:sp>
          <p:nvSpPr>
            <p:cNvPr id="6686" name="Google Shape;6686;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8" name="Google Shape;6688;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3" name="Google Shape;6693;p71"/>
          <p:cNvGrpSpPr/>
          <p:nvPr/>
        </p:nvGrpSpPr>
        <p:grpSpPr>
          <a:xfrm>
            <a:off x="829350" y="3125895"/>
            <a:ext cx="339253" cy="339253"/>
            <a:chOff x="900750" y="1436075"/>
            <a:chExt cx="481825" cy="481825"/>
          </a:xfrm>
        </p:grpSpPr>
        <p:sp>
          <p:nvSpPr>
            <p:cNvPr id="6694" name="Google Shape;6694;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5" name="Google Shape;6695;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71"/>
          <p:cNvGrpSpPr/>
          <p:nvPr/>
        </p:nvGrpSpPr>
        <p:grpSpPr>
          <a:xfrm>
            <a:off x="1247198" y="3186183"/>
            <a:ext cx="339253" cy="218676"/>
            <a:chOff x="1492675" y="1520750"/>
            <a:chExt cx="481825" cy="310575"/>
          </a:xfrm>
        </p:grpSpPr>
        <p:sp>
          <p:nvSpPr>
            <p:cNvPr id="6699" name="Google Shape;6699;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1" name="Google Shape;6701;p71"/>
          <p:cNvGrpSpPr/>
          <p:nvPr/>
        </p:nvGrpSpPr>
        <p:grpSpPr>
          <a:xfrm>
            <a:off x="1654995" y="3125877"/>
            <a:ext cx="352332" cy="339288"/>
            <a:chOff x="2071000" y="1435025"/>
            <a:chExt cx="500400" cy="481875"/>
          </a:xfrm>
        </p:grpSpPr>
        <p:sp>
          <p:nvSpPr>
            <p:cNvPr id="6702" name="Google Shape;6702;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3" name="Google Shape;6703;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71"/>
          <p:cNvGrpSpPr/>
          <p:nvPr/>
        </p:nvGrpSpPr>
        <p:grpSpPr>
          <a:xfrm>
            <a:off x="2083159" y="3146709"/>
            <a:ext cx="351874" cy="297623"/>
            <a:chOff x="2678350" y="1464650"/>
            <a:chExt cx="499750" cy="422700"/>
          </a:xfrm>
        </p:grpSpPr>
        <p:sp>
          <p:nvSpPr>
            <p:cNvPr id="6706" name="Google Shape;6706;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8" name="Google Shape;6708;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9" name="Google Shape;6709;p71"/>
          <p:cNvGrpSpPr/>
          <p:nvPr/>
        </p:nvGrpSpPr>
        <p:grpSpPr>
          <a:xfrm>
            <a:off x="2506692" y="3125895"/>
            <a:ext cx="339253" cy="339253"/>
            <a:chOff x="3271200" y="1435075"/>
            <a:chExt cx="481825" cy="481825"/>
          </a:xfrm>
        </p:grpSpPr>
        <p:sp>
          <p:nvSpPr>
            <p:cNvPr id="6710" name="Google Shape;6710;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1" name="Google Shape;6711;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2" name="Google Shape;6712;p71"/>
          <p:cNvGrpSpPr/>
          <p:nvPr/>
        </p:nvGrpSpPr>
        <p:grpSpPr>
          <a:xfrm>
            <a:off x="2917165" y="3125877"/>
            <a:ext cx="343442" cy="339288"/>
            <a:chOff x="3858100" y="1435075"/>
            <a:chExt cx="487775" cy="481875"/>
          </a:xfrm>
        </p:grpSpPr>
        <p:sp>
          <p:nvSpPr>
            <p:cNvPr id="6713" name="Google Shape;6713;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71"/>
          <p:cNvGrpSpPr/>
          <p:nvPr/>
        </p:nvGrpSpPr>
        <p:grpSpPr>
          <a:xfrm>
            <a:off x="3337249" y="3125895"/>
            <a:ext cx="339253" cy="339253"/>
            <a:chOff x="4456875" y="1435075"/>
            <a:chExt cx="481825" cy="481825"/>
          </a:xfrm>
        </p:grpSpPr>
        <p:sp>
          <p:nvSpPr>
            <p:cNvPr id="6719" name="Google Shape;6719;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3" name="Google Shape;6723;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8" name="Google Shape;6738;p71"/>
          <p:cNvGrpSpPr/>
          <p:nvPr/>
        </p:nvGrpSpPr>
        <p:grpSpPr>
          <a:xfrm>
            <a:off x="3758239" y="3125886"/>
            <a:ext cx="342580" cy="339271"/>
            <a:chOff x="5049725" y="1435050"/>
            <a:chExt cx="486550" cy="481850"/>
          </a:xfrm>
        </p:grpSpPr>
        <p:sp>
          <p:nvSpPr>
            <p:cNvPr id="6739" name="Google Shape;6739;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0" name="Google Shape;6740;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1" name="Google Shape;6741;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71"/>
          <p:cNvGrpSpPr/>
          <p:nvPr/>
        </p:nvGrpSpPr>
        <p:grpSpPr>
          <a:xfrm>
            <a:off x="4173790" y="3125895"/>
            <a:ext cx="339359" cy="339253"/>
            <a:chOff x="5642475" y="1435075"/>
            <a:chExt cx="481975" cy="481825"/>
          </a:xfrm>
        </p:grpSpPr>
        <p:sp>
          <p:nvSpPr>
            <p:cNvPr id="6744" name="Google Shape;6744;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6" name="Google Shape;6746;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7" name="Google Shape;6747;p71"/>
          <p:cNvGrpSpPr/>
          <p:nvPr/>
        </p:nvGrpSpPr>
        <p:grpSpPr>
          <a:xfrm>
            <a:off x="4588276" y="3125886"/>
            <a:ext cx="343759" cy="339271"/>
            <a:chOff x="6232000" y="1435050"/>
            <a:chExt cx="488225" cy="481850"/>
          </a:xfrm>
        </p:grpSpPr>
        <p:sp>
          <p:nvSpPr>
            <p:cNvPr id="6748" name="Google Shape;6748;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71"/>
          <p:cNvGrpSpPr/>
          <p:nvPr/>
        </p:nvGrpSpPr>
        <p:grpSpPr>
          <a:xfrm>
            <a:off x="849012" y="3539545"/>
            <a:ext cx="299929" cy="337792"/>
            <a:chOff x="924450" y="2028975"/>
            <a:chExt cx="425975" cy="479750"/>
          </a:xfrm>
        </p:grpSpPr>
        <p:sp>
          <p:nvSpPr>
            <p:cNvPr id="6754" name="Google Shape;6754;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71"/>
          <p:cNvGrpSpPr/>
          <p:nvPr/>
        </p:nvGrpSpPr>
        <p:grpSpPr>
          <a:xfrm>
            <a:off x="1661509" y="3559347"/>
            <a:ext cx="339306" cy="298186"/>
            <a:chOff x="2085450" y="2057100"/>
            <a:chExt cx="481900" cy="423500"/>
          </a:xfrm>
        </p:grpSpPr>
        <p:sp>
          <p:nvSpPr>
            <p:cNvPr id="6758" name="Google Shape;6758;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1" name="Google Shape;6761;p71"/>
          <p:cNvGrpSpPr/>
          <p:nvPr/>
        </p:nvGrpSpPr>
        <p:grpSpPr>
          <a:xfrm>
            <a:off x="2089442" y="3582592"/>
            <a:ext cx="339306" cy="251698"/>
            <a:chOff x="2678275" y="2090100"/>
            <a:chExt cx="481900" cy="357475"/>
          </a:xfrm>
        </p:grpSpPr>
        <p:sp>
          <p:nvSpPr>
            <p:cNvPr id="6762" name="Google Shape;6762;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6" name="Google Shape;6766;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7" name="Google Shape;6767;p71"/>
          <p:cNvGrpSpPr/>
          <p:nvPr/>
        </p:nvGrpSpPr>
        <p:grpSpPr>
          <a:xfrm>
            <a:off x="2566646" y="3594790"/>
            <a:ext cx="219345" cy="227301"/>
            <a:chOff x="3357325" y="2093500"/>
            <a:chExt cx="311525" cy="322825"/>
          </a:xfrm>
        </p:grpSpPr>
        <p:sp>
          <p:nvSpPr>
            <p:cNvPr id="6768" name="Google Shape;6768;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71" name="Google Shape;6771;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72" name="Google Shape;6772;p71"/>
          <p:cNvGrpSpPr/>
          <p:nvPr/>
        </p:nvGrpSpPr>
        <p:grpSpPr>
          <a:xfrm>
            <a:off x="3360836" y="3538814"/>
            <a:ext cx="292078" cy="339253"/>
            <a:chOff x="4492800" y="2027925"/>
            <a:chExt cx="414825" cy="481825"/>
          </a:xfrm>
        </p:grpSpPr>
        <p:sp>
          <p:nvSpPr>
            <p:cNvPr id="6773" name="Google Shape;6773;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71"/>
          <p:cNvGrpSpPr/>
          <p:nvPr/>
        </p:nvGrpSpPr>
        <p:grpSpPr>
          <a:xfrm>
            <a:off x="3759928" y="3538805"/>
            <a:ext cx="339200" cy="339271"/>
            <a:chOff x="5049725" y="2027900"/>
            <a:chExt cx="481750" cy="481850"/>
          </a:xfrm>
        </p:grpSpPr>
        <p:sp>
          <p:nvSpPr>
            <p:cNvPr id="6776" name="Google Shape;6776;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1" name="Google Shape;6781;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4" name="Google Shape;6784;p71"/>
          <p:cNvGrpSpPr/>
          <p:nvPr/>
        </p:nvGrpSpPr>
        <p:grpSpPr>
          <a:xfrm>
            <a:off x="4233524" y="3538893"/>
            <a:ext cx="219890" cy="339095"/>
            <a:chOff x="5726350" y="2028150"/>
            <a:chExt cx="312300" cy="481600"/>
          </a:xfrm>
        </p:grpSpPr>
        <p:sp>
          <p:nvSpPr>
            <p:cNvPr id="6785" name="Google Shape;6785;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71"/>
          <p:cNvGrpSpPr/>
          <p:nvPr/>
        </p:nvGrpSpPr>
        <p:grpSpPr>
          <a:xfrm>
            <a:off x="4593715" y="3542000"/>
            <a:ext cx="332881" cy="332881"/>
            <a:chOff x="6239925" y="2032450"/>
            <a:chExt cx="472775" cy="472775"/>
          </a:xfrm>
        </p:grpSpPr>
        <p:sp>
          <p:nvSpPr>
            <p:cNvPr id="6789" name="Google Shape;6789;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71"/>
          <p:cNvGrpSpPr/>
          <p:nvPr/>
        </p:nvGrpSpPr>
        <p:grpSpPr>
          <a:xfrm>
            <a:off x="5042807" y="2364092"/>
            <a:ext cx="334641" cy="185425"/>
            <a:chOff x="903075" y="2730000"/>
            <a:chExt cx="475275" cy="263350"/>
          </a:xfrm>
        </p:grpSpPr>
        <p:sp>
          <p:nvSpPr>
            <p:cNvPr id="6792" name="Google Shape;6792;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71"/>
          <p:cNvGrpSpPr/>
          <p:nvPr/>
        </p:nvGrpSpPr>
        <p:grpSpPr>
          <a:xfrm>
            <a:off x="1247198" y="3538814"/>
            <a:ext cx="339253" cy="339253"/>
            <a:chOff x="1492675" y="2027925"/>
            <a:chExt cx="481825" cy="481825"/>
          </a:xfrm>
        </p:grpSpPr>
        <p:sp>
          <p:nvSpPr>
            <p:cNvPr id="6796" name="Google Shape;6796;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71"/>
          <p:cNvGrpSpPr/>
          <p:nvPr/>
        </p:nvGrpSpPr>
        <p:grpSpPr>
          <a:xfrm>
            <a:off x="5473575" y="2287178"/>
            <a:ext cx="339253" cy="339253"/>
            <a:chOff x="1492675" y="2620775"/>
            <a:chExt cx="481825" cy="481825"/>
          </a:xfrm>
        </p:grpSpPr>
        <p:sp>
          <p:nvSpPr>
            <p:cNvPr id="6802" name="Google Shape;6802;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04" name="Google Shape;6804;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05" name="Google Shape;6805;p71"/>
          <p:cNvGrpSpPr/>
          <p:nvPr/>
        </p:nvGrpSpPr>
        <p:grpSpPr>
          <a:xfrm>
            <a:off x="6297328" y="2303161"/>
            <a:ext cx="333585" cy="307287"/>
            <a:chOff x="2682350" y="2643425"/>
            <a:chExt cx="473775" cy="436425"/>
          </a:xfrm>
        </p:grpSpPr>
        <p:sp>
          <p:nvSpPr>
            <p:cNvPr id="6806" name="Google Shape;6806;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9" name="Google Shape;6809;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3" name="Google Shape;6813;p71"/>
          <p:cNvGrpSpPr/>
          <p:nvPr/>
        </p:nvGrpSpPr>
        <p:grpSpPr>
          <a:xfrm>
            <a:off x="6762818" y="2287178"/>
            <a:ext cx="238531" cy="339253"/>
            <a:chOff x="3342725" y="2620775"/>
            <a:chExt cx="338775" cy="481825"/>
          </a:xfrm>
        </p:grpSpPr>
        <p:sp>
          <p:nvSpPr>
            <p:cNvPr id="6814" name="Google Shape;6814;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5" name="Google Shape;6815;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7" name="Google Shape;6817;p71"/>
          <p:cNvGrpSpPr/>
          <p:nvPr/>
        </p:nvGrpSpPr>
        <p:grpSpPr>
          <a:xfrm>
            <a:off x="7156568" y="2287178"/>
            <a:ext cx="278296" cy="339253"/>
            <a:chOff x="3907325" y="2620775"/>
            <a:chExt cx="395250" cy="481825"/>
          </a:xfrm>
        </p:grpSpPr>
        <p:sp>
          <p:nvSpPr>
            <p:cNvPr id="6818" name="Google Shape;6818;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71"/>
          <p:cNvGrpSpPr/>
          <p:nvPr/>
        </p:nvGrpSpPr>
        <p:grpSpPr>
          <a:xfrm>
            <a:off x="7549755" y="2297783"/>
            <a:ext cx="339253" cy="318042"/>
            <a:chOff x="4456875" y="2635825"/>
            <a:chExt cx="481825" cy="451700"/>
          </a:xfrm>
        </p:grpSpPr>
        <p:sp>
          <p:nvSpPr>
            <p:cNvPr id="6823" name="Google Shape;6823;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7" name="Google Shape;6827;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9" name="Google Shape;6829;p71"/>
          <p:cNvGrpSpPr/>
          <p:nvPr/>
        </p:nvGrpSpPr>
        <p:grpSpPr>
          <a:xfrm>
            <a:off x="7974679" y="2297783"/>
            <a:ext cx="339253" cy="318042"/>
            <a:chOff x="5049725" y="2635825"/>
            <a:chExt cx="481825" cy="451700"/>
          </a:xfrm>
        </p:grpSpPr>
        <p:sp>
          <p:nvSpPr>
            <p:cNvPr id="6830" name="Google Shape;6830;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1" name="Google Shape;6831;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71"/>
          <p:cNvGrpSpPr/>
          <p:nvPr/>
        </p:nvGrpSpPr>
        <p:grpSpPr>
          <a:xfrm>
            <a:off x="2375386" y="3952243"/>
            <a:ext cx="338566" cy="338373"/>
            <a:chOff x="5643000" y="2621375"/>
            <a:chExt cx="480850" cy="480575"/>
          </a:xfrm>
        </p:grpSpPr>
        <p:sp>
          <p:nvSpPr>
            <p:cNvPr id="6834" name="Google Shape;6834;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0" name="Google Shape;6840;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1" name="Google Shape;6841;p71"/>
          <p:cNvGrpSpPr/>
          <p:nvPr/>
        </p:nvGrpSpPr>
        <p:grpSpPr>
          <a:xfrm>
            <a:off x="4192782" y="3951803"/>
            <a:ext cx="339359" cy="339253"/>
            <a:chOff x="6235250" y="2620775"/>
            <a:chExt cx="481975" cy="481825"/>
          </a:xfrm>
        </p:grpSpPr>
        <p:sp>
          <p:nvSpPr>
            <p:cNvPr id="6842" name="Google Shape;6842;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4" name="Google Shape;6844;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5" name="Google Shape;6845;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7" name="Google Shape;6847;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48" name="Google Shape;6848;p71"/>
          <p:cNvGrpSpPr/>
          <p:nvPr/>
        </p:nvGrpSpPr>
        <p:grpSpPr>
          <a:xfrm>
            <a:off x="5472652" y="2711317"/>
            <a:ext cx="341101" cy="339253"/>
            <a:chOff x="1535000" y="3223325"/>
            <a:chExt cx="484450" cy="481825"/>
          </a:xfrm>
        </p:grpSpPr>
        <p:sp>
          <p:nvSpPr>
            <p:cNvPr id="6849" name="Google Shape;6849;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0" name="Google Shape;6850;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2" name="Google Shape;6852;p71"/>
          <p:cNvGrpSpPr/>
          <p:nvPr/>
        </p:nvGrpSpPr>
        <p:grpSpPr>
          <a:xfrm>
            <a:off x="5880219" y="2746618"/>
            <a:ext cx="339253" cy="268649"/>
            <a:chOff x="2085525" y="3263750"/>
            <a:chExt cx="481825" cy="381550"/>
          </a:xfrm>
        </p:grpSpPr>
        <p:sp>
          <p:nvSpPr>
            <p:cNvPr id="6853" name="Google Shape;6853;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5" name="Google Shape;6855;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6" name="Google Shape;6856;p71"/>
          <p:cNvGrpSpPr/>
          <p:nvPr/>
        </p:nvGrpSpPr>
        <p:grpSpPr>
          <a:xfrm>
            <a:off x="6711982" y="2711308"/>
            <a:ext cx="340204" cy="339271"/>
            <a:chOff x="3270450" y="3213625"/>
            <a:chExt cx="483175" cy="481850"/>
          </a:xfrm>
        </p:grpSpPr>
        <p:sp>
          <p:nvSpPr>
            <p:cNvPr id="6857" name="Google Shape;6857;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9" name="Google Shape;6859;p71"/>
          <p:cNvGrpSpPr/>
          <p:nvPr/>
        </p:nvGrpSpPr>
        <p:grpSpPr>
          <a:xfrm>
            <a:off x="7211250" y="2711317"/>
            <a:ext cx="168931" cy="339253"/>
            <a:chOff x="3984950" y="3213600"/>
            <a:chExt cx="239925" cy="481825"/>
          </a:xfrm>
        </p:grpSpPr>
        <p:sp>
          <p:nvSpPr>
            <p:cNvPr id="6860" name="Google Shape;6860;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62" name="Google Shape;6862;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3" name="Google Shape;6863;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64" name="Google Shape;6864;p71"/>
          <p:cNvGrpSpPr/>
          <p:nvPr/>
        </p:nvGrpSpPr>
        <p:grpSpPr>
          <a:xfrm>
            <a:off x="1874281" y="3981487"/>
            <a:ext cx="355218" cy="279880"/>
            <a:chOff x="5629975" y="3255775"/>
            <a:chExt cx="504500" cy="397500"/>
          </a:xfrm>
        </p:grpSpPr>
        <p:sp>
          <p:nvSpPr>
            <p:cNvPr id="6865" name="Google Shape;6865;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6" name="Google Shape;6866;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0" name="Google Shape;6870;p71"/>
          <p:cNvGrpSpPr/>
          <p:nvPr/>
        </p:nvGrpSpPr>
        <p:grpSpPr>
          <a:xfrm>
            <a:off x="3755839" y="3981593"/>
            <a:ext cx="340256" cy="279669"/>
            <a:chOff x="6234950" y="3255925"/>
            <a:chExt cx="483250" cy="397200"/>
          </a:xfrm>
        </p:grpSpPr>
        <p:sp>
          <p:nvSpPr>
            <p:cNvPr id="6871" name="Google Shape;6871;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2" name="Google Shape;6872;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3" name="Google Shape;6873;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7" name="Google Shape;6877;p71"/>
          <p:cNvGrpSpPr/>
          <p:nvPr/>
        </p:nvGrpSpPr>
        <p:grpSpPr>
          <a:xfrm>
            <a:off x="5051107" y="3125970"/>
            <a:ext cx="318042" cy="339253"/>
            <a:chOff x="914900" y="3806450"/>
            <a:chExt cx="451700" cy="481825"/>
          </a:xfrm>
        </p:grpSpPr>
        <p:sp>
          <p:nvSpPr>
            <p:cNvPr id="6878" name="Google Shape;6878;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0" name="Google Shape;6880;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1" name="Google Shape;6881;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3" name="Google Shape;6883;p71"/>
          <p:cNvGrpSpPr/>
          <p:nvPr/>
        </p:nvGrpSpPr>
        <p:grpSpPr>
          <a:xfrm>
            <a:off x="5470028" y="3125785"/>
            <a:ext cx="346347" cy="339623"/>
            <a:chOff x="1490050" y="3805975"/>
            <a:chExt cx="491900" cy="482350"/>
          </a:xfrm>
        </p:grpSpPr>
        <p:sp>
          <p:nvSpPr>
            <p:cNvPr id="6884" name="Google Shape;6884;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5" name="Google Shape;6885;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6" name="Google Shape;6886;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8" name="Google Shape;6888;p71"/>
          <p:cNvGrpSpPr/>
          <p:nvPr/>
        </p:nvGrpSpPr>
        <p:grpSpPr>
          <a:xfrm>
            <a:off x="5893896" y="3125970"/>
            <a:ext cx="311899" cy="339253"/>
            <a:chOff x="2104275" y="3806450"/>
            <a:chExt cx="442975" cy="481825"/>
          </a:xfrm>
        </p:grpSpPr>
        <p:sp>
          <p:nvSpPr>
            <p:cNvPr id="6889" name="Google Shape;6889;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1" name="Google Shape;6891;p71"/>
          <p:cNvGrpSpPr/>
          <p:nvPr/>
        </p:nvGrpSpPr>
        <p:grpSpPr>
          <a:xfrm>
            <a:off x="6317413" y="3125970"/>
            <a:ext cx="293416" cy="339253"/>
            <a:chOff x="2710875" y="3806450"/>
            <a:chExt cx="416725" cy="481825"/>
          </a:xfrm>
        </p:grpSpPr>
        <p:sp>
          <p:nvSpPr>
            <p:cNvPr id="6892" name="Google Shape;6892;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3" name="Google Shape;6893;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4" name="Google Shape;6894;p71"/>
          <p:cNvGrpSpPr/>
          <p:nvPr/>
        </p:nvGrpSpPr>
        <p:grpSpPr>
          <a:xfrm>
            <a:off x="6712457" y="3166412"/>
            <a:ext cx="339253" cy="258369"/>
            <a:chOff x="3271200" y="3863875"/>
            <a:chExt cx="481825" cy="366950"/>
          </a:xfrm>
        </p:grpSpPr>
        <p:sp>
          <p:nvSpPr>
            <p:cNvPr id="6895" name="Google Shape;6895;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6" name="Google Shape;6896;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7" name="Google Shape;6897;p71"/>
          <p:cNvGrpSpPr/>
          <p:nvPr/>
        </p:nvGrpSpPr>
        <p:grpSpPr>
          <a:xfrm>
            <a:off x="7147952" y="3126199"/>
            <a:ext cx="295528" cy="338795"/>
            <a:chOff x="3895050" y="3806775"/>
            <a:chExt cx="419725" cy="481175"/>
          </a:xfrm>
        </p:grpSpPr>
        <p:sp>
          <p:nvSpPr>
            <p:cNvPr id="6898" name="Google Shape;6898;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9" name="Google Shape;6899;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0" name="Google Shape;6900;p71"/>
          <p:cNvGrpSpPr/>
          <p:nvPr/>
        </p:nvGrpSpPr>
        <p:grpSpPr>
          <a:xfrm>
            <a:off x="7551234" y="3125979"/>
            <a:ext cx="336296" cy="339235"/>
            <a:chOff x="4464775" y="3806475"/>
            <a:chExt cx="477625" cy="481800"/>
          </a:xfrm>
        </p:grpSpPr>
        <p:sp>
          <p:nvSpPr>
            <p:cNvPr id="6901" name="Google Shape;6901;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5" name="Google Shape;6905;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6" name="Google Shape;6906;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7" name="Google Shape;6907;p71"/>
          <p:cNvGrpSpPr/>
          <p:nvPr/>
        </p:nvGrpSpPr>
        <p:grpSpPr>
          <a:xfrm>
            <a:off x="7974679" y="3125970"/>
            <a:ext cx="339253" cy="339253"/>
            <a:chOff x="5049725" y="3806450"/>
            <a:chExt cx="481825" cy="481825"/>
          </a:xfrm>
        </p:grpSpPr>
        <p:sp>
          <p:nvSpPr>
            <p:cNvPr id="6908" name="Google Shape;6908;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1" name="Google Shape;6911;p71"/>
          <p:cNvGrpSpPr/>
          <p:nvPr/>
        </p:nvGrpSpPr>
        <p:grpSpPr>
          <a:xfrm>
            <a:off x="1461983" y="3951798"/>
            <a:ext cx="339253" cy="339253"/>
            <a:chOff x="5651375" y="3806450"/>
            <a:chExt cx="481825" cy="481825"/>
          </a:xfrm>
        </p:grpSpPr>
        <p:sp>
          <p:nvSpPr>
            <p:cNvPr id="6912" name="Google Shape;6912;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16" name="Google Shape;6916;p71"/>
          <p:cNvGrpSpPr/>
          <p:nvPr/>
        </p:nvGrpSpPr>
        <p:grpSpPr>
          <a:xfrm>
            <a:off x="3360663" y="3953787"/>
            <a:ext cx="298503" cy="335275"/>
            <a:chOff x="6264300" y="3809300"/>
            <a:chExt cx="423950" cy="476175"/>
          </a:xfrm>
        </p:grpSpPr>
        <p:sp>
          <p:nvSpPr>
            <p:cNvPr id="6917" name="Google Shape;6917;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0" name="Google Shape;6920;p71"/>
          <p:cNvGrpSpPr/>
          <p:nvPr/>
        </p:nvGrpSpPr>
        <p:grpSpPr>
          <a:xfrm>
            <a:off x="5039841" y="3538881"/>
            <a:ext cx="340573" cy="339271"/>
            <a:chOff x="898875" y="4399275"/>
            <a:chExt cx="483700" cy="481850"/>
          </a:xfrm>
        </p:grpSpPr>
        <p:sp>
          <p:nvSpPr>
            <p:cNvPr id="6921" name="Google Shape;6921;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5" name="Google Shape;6925;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6" name="Google Shape;6926;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9" name="Google Shape;6929;p71"/>
          <p:cNvGrpSpPr/>
          <p:nvPr/>
        </p:nvGrpSpPr>
        <p:grpSpPr>
          <a:xfrm>
            <a:off x="5473575" y="3554133"/>
            <a:ext cx="339253" cy="308765"/>
            <a:chOff x="1492675" y="4420975"/>
            <a:chExt cx="481825" cy="438525"/>
          </a:xfrm>
        </p:grpSpPr>
        <p:sp>
          <p:nvSpPr>
            <p:cNvPr id="6930" name="Google Shape;6930;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1" name="Google Shape;6931;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4" name="Google Shape;6934;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5" name="Google Shape;6935;p71"/>
          <p:cNvGrpSpPr/>
          <p:nvPr/>
        </p:nvGrpSpPr>
        <p:grpSpPr>
          <a:xfrm>
            <a:off x="5878556" y="3539558"/>
            <a:ext cx="342580" cy="337915"/>
            <a:chOff x="2084100" y="4400250"/>
            <a:chExt cx="486550" cy="479925"/>
          </a:xfrm>
        </p:grpSpPr>
        <p:sp>
          <p:nvSpPr>
            <p:cNvPr id="6936" name="Google Shape;6936;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0" name="Google Shape;6940;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1" name="Google Shape;6941;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2" name="Google Shape;6942;p71"/>
          <p:cNvGrpSpPr/>
          <p:nvPr/>
        </p:nvGrpSpPr>
        <p:grpSpPr>
          <a:xfrm>
            <a:off x="6315036" y="3538907"/>
            <a:ext cx="298169" cy="339218"/>
            <a:chOff x="2707950" y="4399325"/>
            <a:chExt cx="423475" cy="481775"/>
          </a:xfrm>
        </p:grpSpPr>
        <p:sp>
          <p:nvSpPr>
            <p:cNvPr id="6943" name="Google Shape;6943;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4" name="Google Shape;6944;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5" name="Google Shape;6945;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8" name="Google Shape;6948;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9" name="Google Shape;6949;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4" name="Google Shape;6954;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5" name="Google Shape;6955;p71"/>
          <p:cNvGrpSpPr/>
          <p:nvPr/>
        </p:nvGrpSpPr>
        <p:grpSpPr>
          <a:xfrm>
            <a:off x="6744555" y="3538881"/>
            <a:ext cx="275057" cy="339271"/>
            <a:chOff x="3330525" y="4399275"/>
            <a:chExt cx="390650" cy="481850"/>
          </a:xfrm>
        </p:grpSpPr>
        <p:sp>
          <p:nvSpPr>
            <p:cNvPr id="6956" name="Google Shape;6956;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8" name="Google Shape;6958;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9" name="Google Shape;6959;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0" name="Google Shape;6960;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2" name="Google Shape;6962;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3" name="Google Shape;6963;p71"/>
          <p:cNvGrpSpPr/>
          <p:nvPr/>
        </p:nvGrpSpPr>
        <p:grpSpPr>
          <a:xfrm>
            <a:off x="7169084" y="3538890"/>
            <a:ext cx="253265" cy="339253"/>
            <a:chOff x="3938800" y="4399275"/>
            <a:chExt cx="359700" cy="481825"/>
          </a:xfrm>
        </p:grpSpPr>
        <p:sp>
          <p:nvSpPr>
            <p:cNvPr id="6964" name="Google Shape;6964;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9" name="Google Shape;6969;p71"/>
          <p:cNvGrpSpPr/>
          <p:nvPr/>
        </p:nvGrpSpPr>
        <p:grpSpPr>
          <a:xfrm>
            <a:off x="7639862" y="3538890"/>
            <a:ext cx="159039" cy="339253"/>
            <a:chOff x="4584850" y="4399275"/>
            <a:chExt cx="225875" cy="481825"/>
          </a:xfrm>
        </p:grpSpPr>
        <p:sp>
          <p:nvSpPr>
            <p:cNvPr id="6970" name="Google Shape;6970;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1" name="Google Shape;6971;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72" name="Google Shape;6972;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73" name="Google Shape;6973;p71"/>
          <p:cNvGrpSpPr/>
          <p:nvPr/>
        </p:nvGrpSpPr>
        <p:grpSpPr>
          <a:xfrm>
            <a:off x="1049680" y="3951795"/>
            <a:ext cx="339253" cy="339253"/>
            <a:chOff x="5642550" y="4399275"/>
            <a:chExt cx="481825" cy="481825"/>
          </a:xfrm>
        </p:grpSpPr>
        <p:sp>
          <p:nvSpPr>
            <p:cNvPr id="6974" name="Google Shape;6974;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5" name="Google Shape;6975;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6" name="Google Shape;6976;p71"/>
          <p:cNvGrpSpPr/>
          <p:nvPr/>
        </p:nvGrpSpPr>
        <p:grpSpPr>
          <a:xfrm>
            <a:off x="2859815" y="3963703"/>
            <a:ext cx="363316" cy="315437"/>
            <a:chOff x="6218300" y="4416175"/>
            <a:chExt cx="516000" cy="448000"/>
          </a:xfrm>
        </p:grpSpPr>
        <p:sp>
          <p:nvSpPr>
            <p:cNvPr id="6977" name="Google Shape;6977;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8" name="Google Shape;6978;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9" name="Google Shape;6979;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0" name="Google Shape;6980;p71"/>
          <p:cNvGrpSpPr/>
          <p:nvPr/>
        </p:nvGrpSpPr>
        <p:grpSpPr>
          <a:xfrm>
            <a:off x="5918879" y="3951792"/>
            <a:ext cx="339253" cy="339253"/>
            <a:chOff x="899850" y="4992125"/>
            <a:chExt cx="481825" cy="481825"/>
          </a:xfrm>
        </p:grpSpPr>
        <p:sp>
          <p:nvSpPr>
            <p:cNvPr id="6981" name="Google Shape;6981;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2" name="Google Shape;6982;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3" name="Google Shape;6983;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4" name="Google Shape;6984;p71"/>
          <p:cNvGrpSpPr/>
          <p:nvPr/>
        </p:nvGrpSpPr>
        <p:grpSpPr>
          <a:xfrm>
            <a:off x="5461708" y="3951792"/>
            <a:ext cx="339253" cy="339253"/>
            <a:chOff x="1492675" y="4992125"/>
            <a:chExt cx="481825" cy="481825"/>
          </a:xfrm>
        </p:grpSpPr>
        <p:sp>
          <p:nvSpPr>
            <p:cNvPr id="6985" name="Google Shape;6985;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7" name="Google Shape;6987;p71"/>
          <p:cNvGrpSpPr/>
          <p:nvPr/>
        </p:nvGrpSpPr>
        <p:grpSpPr>
          <a:xfrm>
            <a:off x="5004462" y="3951792"/>
            <a:ext cx="339253" cy="339253"/>
            <a:chOff x="2085525" y="4992125"/>
            <a:chExt cx="481825" cy="481825"/>
          </a:xfrm>
        </p:grpSpPr>
        <p:sp>
          <p:nvSpPr>
            <p:cNvPr id="6988" name="Google Shape;6988;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9" name="Google Shape;6989;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0" name="Google Shape;6990;p71"/>
          <p:cNvGrpSpPr/>
          <p:nvPr/>
        </p:nvGrpSpPr>
        <p:grpSpPr>
          <a:xfrm>
            <a:off x="6833221" y="3951792"/>
            <a:ext cx="339253" cy="339253"/>
            <a:chOff x="2678350" y="4992125"/>
            <a:chExt cx="481825" cy="481825"/>
          </a:xfrm>
        </p:grpSpPr>
        <p:sp>
          <p:nvSpPr>
            <p:cNvPr id="6991" name="Google Shape;6991;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2" name="Google Shape;6992;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3" name="Google Shape;6993;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4" name="Google Shape;6994;p71"/>
          <p:cNvGrpSpPr/>
          <p:nvPr/>
        </p:nvGrpSpPr>
        <p:grpSpPr>
          <a:xfrm>
            <a:off x="4628816" y="3951792"/>
            <a:ext cx="339253" cy="339253"/>
            <a:chOff x="3271200" y="4992125"/>
            <a:chExt cx="481825" cy="481825"/>
          </a:xfrm>
        </p:grpSpPr>
        <p:sp>
          <p:nvSpPr>
            <p:cNvPr id="6995" name="Google Shape;6995;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98" name="Google Shape;6998;p71"/>
          <p:cNvGrpSpPr/>
          <p:nvPr/>
        </p:nvGrpSpPr>
        <p:grpSpPr>
          <a:xfrm>
            <a:off x="7290263" y="3952822"/>
            <a:ext cx="339411" cy="337193"/>
            <a:chOff x="3863900" y="4993625"/>
            <a:chExt cx="482050" cy="478900"/>
          </a:xfrm>
        </p:grpSpPr>
        <p:sp>
          <p:nvSpPr>
            <p:cNvPr id="6999" name="Google Shape;6999;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0" name="Google Shape;7000;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1" name="Google Shape;7001;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3" name="Google Shape;7003;p71"/>
          <p:cNvGrpSpPr/>
          <p:nvPr/>
        </p:nvGrpSpPr>
        <p:grpSpPr>
          <a:xfrm>
            <a:off x="7747437" y="3952822"/>
            <a:ext cx="339411" cy="337193"/>
            <a:chOff x="4456725" y="4993625"/>
            <a:chExt cx="482050" cy="478900"/>
          </a:xfrm>
        </p:grpSpPr>
        <p:sp>
          <p:nvSpPr>
            <p:cNvPr id="7004" name="Google Shape;7004;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5" name="Google Shape;7005;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8" name="Google Shape;7008;p71"/>
          <p:cNvGrpSpPr/>
          <p:nvPr/>
        </p:nvGrpSpPr>
        <p:grpSpPr>
          <a:xfrm>
            <a:off x="6376030" y="3952813"/>
            <a:ext cx="339411" cy="337211"/>
            <a:chOff x="5049575" y="4993600"/>
            <a:chExt cx="482050" cy="478925"/>
          </a:xfrm>
        </p:grpSpPr>
        <p:sp>
          <p:nvSpPr>
            <p:cNvPr id="7009" name="Google Shape;7009;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0" name="Google Shape;7010;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13" name="Google Shape;7013;p7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14" name="Google Shape;7014;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18"/>
        <p:cNvGrpSpPr/>
        <p:nvPr/>
      </p:nvGrpSpPr>
      <p:grpSpPr>
        <a:xfrm>
          <a:off x="0" y="0"/>
          <a:ext cx="0" cy="0"/>
          <a:chOff x="0" y="0"/>
          <a:chExt cx="0" cy="0"/>
        </a:xfrm>
      </p:grpSpPr>
      <p:grpSp>
        <p:nvGrpSpPr>
          <p:cNvPr id="7019" name="Google Shape;7019;p72"/>
          <p:cNvGrpSpPr/>
          <p:nvPr/>
        </p:nvGrpSpPr>
        <p:grpSpPr>
          <a:xfrm>
            <a:off x="876361" y="1308054"/>
            <a:ext cx="322099" cy="370529"/>
            <a:chOff x="-42971725" y="3217825"/>
            <a:chExt cx="275675" cy="317125"/>
          </a:xfrm>
        </p:grpSpPr>
        <p:sp>
          <p:nvSpPr>
            <p:cNvPr id="7020" name="Google Shape;7020;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848276" y="1776710"/>
            <a:ext cx="378270" cy="337551"/>
            <a:chOff x="-42996150" y="3612600"/>
            <a:chExt cx="323750" cy="288900"/>
          </a:xfrm>
        </p:grpSpPr>
        <p:sp>
          <p:nvSpPr>
            <p:cNvPr id="7024" name="Google Shape;7024;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851036" y="2186080"/>
            <a:ext cx="372749" cy="370909"/>
            <a:chOff x="-42994575" y="3950300"/>
            <a:chExt cx="319025" cy="317450"/>
          </a:xfrm>
        </p:grpSpPr>
        <p:sp>
          <p:nvSpPr>
            <p:cNvPr id="7028" name="Google Shape;7028;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3004431" y="1332912"/>
            <a:ext cx="371785" cy="370879"/>
            <a:chOff x="-41111350" y="3239100"/>
            <a:chExt cx="318200" cy="317425"/>
          </a:xfrm>
        </p:grpSpPr>
        <p:sp>
          <p:nvSpPr>
            <p:cNvPr id="7032" name="Google Shape;7032;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2"/>
          <p:cNvGrpSpPr/>
          <p:nvPr/>
        </p:nvGrpSpPr>
        <p:grpSpPr>
          <a:xfrm>
            <a:off x="3000751" y="1768444"/>
            <a:ext cx="379146" cy="370967"/>
            <a:chOff x="-41117650" y="3605525"/>
            <a:chExt cx="324500" cy="317500"/>
          </a:xfrm>
        </p:grpSpPr>
        <p:sp>
          <p:nvSpPr>
            <p:cNvPr id="7037" name="Google Shape;7037;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0" name="Google Shape;7040;p7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1" name="Google Shape;7041;p72"/>
          <p:cNvGrpSpPr/>
          <p:nvPr/>
        </p:nvGrpSpPr>
        <p:grpSpPr>
          <a:xfrm>
            <a:off x="1827005" y="2659967"/>
            <a:ext cx="216271" cy="371814"/>
            <a:chOff x="-39205300" y="3220175"/>
            <a:chExt cx="185100" cy="318225"/>
          </a:xfrm>
        </p:grpSpPr>
        <p:sp>
          <p:nvSpPr>
            <p:cNvPr id="7042" name="Google Shape;7042;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2"/>
          <p:cNvGrpSpPr/>
          <p:nvPr/>
        </p:nvGrpSpPr>
        <p:grpSpPr>
          <a:xfrm>
            <a:off x="1792533" y="3120038"/>
            <a:ext cx="300016" cy="369273"/>
            <a:chOff x="-39248625" y="3588600"/>
            <a:chExt cx="256775" cy="316050"/>
          </a:xfrm>
        </p:grpSpPr>
        <p:sp>
          <p:nvSpPr>
            <p:cNvPr id="7045" name="Google Shape;7045;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9" name="Google Shape;7049;p72"/>
          <p:cNvGrpSpPr/>
          <p:nvPr/>
        </p:nvGrpSpPr>
        <p:grpSpPr>
          <a:xfrm>
            <a:off x="1243246" y="1308054"/>
            <a:ext cx="429504" cy="370879"/>
            <a:chOff x="-42651700" y="3217825"/>
            <a:chExt cx="367600" cy="317425"/>
          </a:xfrm>
        </p:grpSpPr>
        <p:sp>
          <p:nvSpPr>
            <p:cNvPr id="7050" name="Google Shape;7050;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72"/>
          <p:cNvGrpSpPr/>
          <p:nvPr/>
        </p:nvGrpSpPr>
        <p:grpSpPr>
          <a:xfrm>
            <a:off x="1278678" y="1747704"/>
            <a:ext cx="358640" cy="363226"/>
            <a:chOff x="-42617300" y="3587775"/>
            <a:chExt cx="306950" cy="310875"/>
          </a:xfrm>
        </p:grpSpPr>
        <p:sp>
          <p:nvSpPr>
            <p:cNvPr id="7055" name="Google Shape;7055;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7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72"/>
          <p:cNvGrpSpPr/>
          <p:nvPr/>
        </p:nvGrpSpPr>
        <p:grpSpPr>
          <a:xfrm>
            <a:off x="3450506" y="1332445"/>
            <a:ext cx="376926" cy="370324"/>
            <a:chOff x="-40748275" y="3238700"/>
            <a:chExt cx="322600" cy="316950"/>
          </a:xfrm>
        </p:grpSpPr>
        <p:sp>
          <p:nvSpPr>
            <p:cNvPr id="7059" name="Google Shape;7059;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2"/>
          <p:cNvGrpSpPr/>
          <p:nvPr/>
        </p:nvGrpSpPr>
        <p:grpSpPr>
          <a:xfrm>
            <a:off x="3453062" y="1800429"/>
            <a:ext cx="371814" cy="338690"/>
            <a:chOff x="-40745125" y="3632900"/>
            <a:chExt cx="318225" cy="289875"/>
          </a:xfrm>
        </p:grpSpPr>
        <p:sp>
          <p:nvSpPr>
            <p:cNvPr id="7066" name="Google Shape;7066;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2"/>
          <p:cNvGrpSpPr/>
          <p:nvPr/>
        </p:nvGrpSpPr>
        <p:grpSpPr>
          <a:xfrm>
            <a:off x="3457209" y="2211639"/>
            <a:ext cx="363518" cy="370178"/>
            <a:chOff x="-40742750" y="3972175"/>
            <a:chExt cx="311125" cy="316825"/>
          </a:xfrm>
        </p:grpSpPr>
        <p:sp>
          <p:nvSpPr>
            <p:cNvPr id="7074" name="Google Shape;7074;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2"/>
          <p:cNvGrpSpPr/>
          <p:nvPr/>
        </p:nvGrpSpPr>
        <p:grpSpPr>
          <a:xfrm>
            <a:off x="2239871" y="2661807"/>
            <a:ext cx="266892" cy="369974"/>
            <a:chOff x="-38860325" y="3221750"/>
            <a:chExt cx="228425" cy="316650"/>
          </a:xfrm>
        </p:grpSpPr>
        <p:sp>
          <p:nvSpPr>
            <p:cNvPr id="7077" name="Google Shape;7077;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2"/>
          <p:cNvGrpSpPr/>
          <p:nvPr/>
        </p:nvGrpSpPr>
        <p:grpSpPr>
          <a:xfrm>
            <a:off x="2190678" y="3123864"/>
            <a:ext cx="380081" cy="367111"/>
            <a:chOff x="-38905225" y="3591875"/>
            <a:chExt cx="325300" cy="314200"/>
          </a:xfrm>
        </p:grpSpPr>
        <p:sp>
          <p:nvSpPr>
            <p:cNvPr id="7082" name="Google Shape;7082;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7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72"/>
          <p:cNvGrpSpPr/>
          <p:nvPr/>
        </p:nvGrpSpPr>
        <p:grpSpPr>
          <a:xfrm>
            <a:off x="3997427" y="3108944"/>
            <a:ext cx="290815" cy="369740"/>
            <a:chOff x="-37370925" y="3579105"/>
            <a:chExt cx="248900" cy="316450"/>
          </a:xfrm>
        </p:grpSpPr>
        <p:sp>
          <p:nvSpPr>
            <p:cNvPr id="7087" name="Google Shape;7087;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9" name="Google Shape;7089;p7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1" name="Google Shape;7091;p72"/>
          <p:cNvGrpSpPr/>
          <p:nvPr/>
        </p:nvGrpSpPr>
        <p:grpSpPr>
          <a:xfrm>
            <a:off x="1690803" y="2187015"/>
            <a:ext cx="371814" cy="369974"/>
            <a:chOff x="-42259725" y="3951100"/>
            <a:chExt cx="318225" cy="316650"/>
          </a:xfrm>
        </p:grpSpPr>
        <p:sp>
          <p:nvSpPr>
            <p:cNvPr id="7092" name="Google Shape;7092;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2"/>
          <p:cNvGrpSpPr/>
          <p:nvPr/>
        </p:nvGrpSpPr>
        <p:grpSpPr>
          <a:xfrm>
            <a:off x="3889164" y="1366036"/>
            <a:ext cx="370879" cy="337755"/>
            <a:chOff x="-40378075" y="3267450"/>
            <a:chExt cx="317425" cy="289075"/>
          </a:xfrm>
        </p:grpSpPr>
        <p:sp>
          <p:nvSpPr>
            <p:cNvPr id="7095" name="Google Shape;7095;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3892830" y="1767304"/>
            <a:ext cx="363548" cy="369974"/>
            <a:chOff x="-40372575" y="3604550"/>
            <a:chExt cx="311150" cy="316650"/>
          </a:xfrm>
        </p:grpSpPr>
        <p:sp>
          <p:nvSpPr>
            <p:cNvPr id="7100" name="Google Shape;7100;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3" name="Google Shape;7103;p7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72"/>
          <p:cNvGrpSpPr/>
          <p:nvPr/>
        </p:nvGrpSpPr>
        <p:grpSpPr>
          <a:xfrm>
            <a:off x="2616780" y="2659967"/>
            <a:ext cx="399038" cy="372165"/>
            <a:chOff x="-38542250" y="3220175"/>
            <a:chExt cx="341525" cy="318525"/>
          </a:xfrm>
        </p:grpSpPr>
        <p:sp>
          <p:nvSpPr>
            <p:cNvPr id="7105" name="Google Shape;7105;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2638712" y="3119337"/>
            <a:ext cx="369974" cy="369068"/>
            <a:chOff x="-38537400" y="3588000"/>
            <a:chExt cx="316650" cy="315875"/>
          </a:xfrm>
        </p:grpSpPr>
        <p:sp>
          <p:nvSpPr>
            <p:cNvPr id="7109" name="Google Shape;7109;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72"/>
          <p:cNvGrpSpPr/>
          <p:nvPr/>
        </p:nvGrpSpPr>
        <p:grpSpPr>
          <a:xfrm>
            <a:off x="2637792" y="3576866"/>
            <a:ext cx="371814" cy="369974"/>
            <a:chOff x="-38538975" y="3954250"/>
            <a:chExt cx="318225" cy="316650"/>
          </a:xfrm>
        </p:grpSpPr>
        <p:sp>
          <p:nvSpPr>
            <p:cNvPr id="7114" name="Google Shape;7114;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2"/>
          <p:cNvGrpSpPr/>
          <p:nvPr/>
        </p:nvGrpSpPr>
        <p:grpSpPr>
          <a:xfrm>
            <a:off x="3955104" y="3571793"/>
            <a:ext cx="375465" cy="371814"/>
            <a:chOff x="-37385100" y="3949908"/>
            <a:chExt cx="321350" cy="318225"/>
          </a:xfrm>
        </p:grpSpPr>
        <p:sp>
          <p:nvSpPr>
            <p:cNvPr id="7117" name="Google Shape;7117;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2"/>
          <p:cNvGrpSpPr/>
          <p:nvPr/>
        </p:nvGrpSpPr>
        <p:grpSpPr>
          <a:xfrm>
            <a:off x="2130763" y="1307353"/>
            <a:ext cx="370909" cy="370675"/>
            <a:chOff x="-41895050" y="3217225"/>
            <a:chExt cx="317450" cy="317250"/>
          </a:xfrm>
        </p:grpSpPr>
        <p:sp>
          <p:nvSpPr>
            <p:cNvPr id="7120" name="Google Shape;7120;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2"/>
          <p:cNvGrpSpPr/>
          <p:nvPr/>
        </p:nvGrpSpPr>
        <p:grpSpPr>
          <a:xfrm>
            <a:off x="2130310" y="1744287"/>
            <a:ext cx="371814" cy="369974"/>
            <a:chOff x="-41893475" y="3584850"/>
            <a:chExt cx="318225" cy="316650"/>
          </a:xfrm>
        </p:grpSpPr>
        <p:sp>
          <p:nvSpPr>
            <p:cNvPr id="7126" name="Google Shape;7126;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7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2" name="Google Shape;7132;p72"/>
          <p:cNvGrpSpPr/>
          <p:nvPr/>
        </p:nvGrpSpPr>
        <p:grpSpPr>
          <a:xfrm>
            <a:off x="900338" y="3139579"/>
            <a:ext cx="337522" cy="370909"/>
            <a:chOff x="-39998250" y="3605325"/>
            <a:chExt cx="288875" cy="317450"/>
          </a:xfrm>
        </p:grpSpPr>
        <p:sp>
          <p:nvSpPr>
            <p:cNvPr id="7133" name="Google Shape;7133;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884112" y="3598043"/>
            <a:ext cx="369974" cy="369945"/>
            <a:chOff x="-40011050" y="3972375"/>
            <a:chExt cx="316650" cy="316625"/>
          </a:xfrm>
        </p:grpSpPr>
        <p:sp>
          <p:nvSpPr>
            <p:cNvPr id="7136" name="Google Shape;7136;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2"/>
          <p:cNvGrpSpPr/>
          <p:nvPr/>
        </p:nvGrpSpPr>
        <p:grpSpPr>
          <a:xfrm>
            <a:off x="3116043" y="2662742"/>
            <a:ext cx="266921" cy="369039"/>
            <a:chOff x="-38129425" y="3222550"/>
            <a:chExt cx="228450" cy="315850"/>
          </a:xfrm>
        </p:grpSpPr>
        <p:sp>
          <p:nvSpPr>
            <p:cNvPr id="7139" name="Google Shape;7139;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2"/>
          <p:cNvGrpSpPr/>
          <p:nvPr/>
        </p:nvGrpSpPr>
        <p:grpSpPr>
          <a:xfrm>
            <a:off x="3071012" y="3119337"/>
            <a:ext cx="371785" cy="369974"/>
            <a:chOff x="-38172725" y="3588000"/>
            <a:chExt cx="318200" cy="316650"/>
          </a:xfrm>
        </p:grpSpPr>
        <p:sp>
          <p:nvSpPr>
            <p:cNvPr id="7142" name="Google Shape;7142;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3146914" y="3577772"/>
            <a:ext cx="219981" cy="369974"/>
            <a:chOff x="-38109725" y="3955025"/>
            <a:chExt cx="188275" cy="316650"/>
          </a:xfrm>
        </p:grpSpPr>
        <p:sp>
          <p:nvSpPr>
            <p:cNvPr id="7151" name="Google Shape;7151;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3" name="Google Shape;7153;p7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4" name="Google Shape;7154;p72"/>
          <p:cNvGrpSpPr/>
          <p:nvPr/>
        </p:nvGrpSpPr>
        <p:grpSpPr>
          <a:xfrm>
            <a:off x="2562313" y="1309193"/>
            <a:ext cx="373654" cy="369068"/>
            <a:chOff x="-41530375" y="3218800"/>
            <a:chExt cx="319800" cy="315875"/>
          </a:xfrm>
        </p:grpSpPr>
        <p:sp>
          <p:nvSpPr>
            <p:cNvPr id="7155" name="Google Shape;7155;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2"/>
          <p:cNvGrpSpPr/>
          <p:nvPr/>
        </p:nvGrpSpPr>
        <p:grpSpPr>
          <a:xfrm>
            <a:off x="2564607" y="1824351"/>
            <a:ext cx="369068" cy="289004"/>
            <a:chOff x="-41526450" y="3653375"/>
            <a:chExt cx="315875" cy="247350"/>
          </a:xfrm>
        </p:grpSpPr>
        <p:sp>
          <p:nvSpPr>
            <p:cNvPr id="7158" name="Google Shape;7158;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2565994" y="2187015"/>
            <a:ext cx="366293" cy="369974"/>
            <a:chOff x="-41526450" y="3951100"/>
            <a:chExt cx="313500" cy="316650"/>
          </a:xfrm>
        </p:grpSpPr>
        <p:sp>
          <p:nvSpPr>
            <p:cNvPr id="7161" name="Google Shape;7161;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2"/>
          <p:cNvGrpSpPr/>
          <p:nvPr/>
        </p:nvGrpSpPr>
        <p:grpSpPr>
          <a:xfrm>
            <a:off x="1331249" y="2681144"/>
            <a:ext cx="339595" cy="371814"/>
            <a:chOff x="-39625900" y="3238300"/>
            <a:chExt cx="290650" cy="318225"/>
          </a:xfrm>
        </p:grpSpPr>
        <p:sp>
          <p:nvSpPr>
            <p:cNvPr id="7165" name="Google Shape;7165;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7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8" name="Google Shape;7168;p72"/>
          <p:cNvGrpSpPr/>
          <p:nvPr/>
        </p:nvGrpSpPr>
        <p:grpSpPr>
          <a:xfrm>
            <a:off x="1325300" y="3597605"/>
            <a:ext cx="366293" cy="370441"/>
            <a:chOff x="-39647175" y="3972000"/>
            <a:chExt cx="313500" cy="317050"/>
          </a:xfrm>
        </p:grpSpPr>
        <p:sp>
          <p:nvSpPr>
            <p:cNvPr id="7169" name="Google Shape;7169;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3494427" y="2661603"/>
            <a:ext cx="375495" cy="370879"/>
            <a:chOff x="-37808850" y="3221575"/>
            <a:chExt cx="321375" cy="317425"/>
          </a:xfrm>
        </p:grpSpPr>
        <p:sp>
          <p:nvSpPr>
            <p:cNvPr id="7173" name="Google Shape;7173;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2"/>
          <p:cNvGrpSpPr/>
          <p:nvPr/>
        </p:nvGrpSpPr>
        <p:grpSpPr>
          <a:xfrm>
            <a:off x="3503201" y="3183634"/>
            <a:ext cx="372749" cy="241158"/>
            <a:chOff x="-37806500" y="3643030"/>
            <a:chExt cx="319025" cy="206400"/>
          </a:xfrm>
        </p:grpSpPr>
        <p:sp>
          <p:nvSpPr>
            <p:cNvPr id="7176" name="Google Shape;7176;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3505508" y="3575931"/>
            <a:ext cx="368134" cy="371814"/>
            <a:chOff x="-37804925" y="3953450"/>
            <a:chExt cx="315075" cy="318225"/>
          </a:xfrm>
        </p:grpSpPr>
        <p:sp>
          <p:nvSpPr>
            <p:cNvPr id="7179" name="Google Shape;7179;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2" name="Google Shape;7182;p7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3" name="Google Shape;7183;p72"/>
          <p:cNvGrpSpPr/>
          <p:nvPr/>
        </p:nvGrpSpPr>
        <p:grpSpPr>
          <a:xfrm>
            <a:off x="4860977" y="1328538"/>
            <a:ext cx="355663" cy="308725"/>
            <a:chOff x="-28462125" y="3199700"/>
            <a:chExt cx="298550" cy="259150"/>
          </a:xfrm>
        </p:grpSpPr>
        <p:sp>
          <p:nvSpPr>
            <p:cNvPr id="7184" name="Google Shape;7184;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4861930" y="1763228"/>
            <a:ext cx="353757" cy="352833"/>
            <a:chOff x="-28461325" y="3545475"/>
            <a:chExt cx="296950" cy="296175"/>
          </a:xfrm>
        </p:grpSpPr>
        <p:sp>
          <p:nvSpPr>
            <p:cNvPr id="7188" name="Google Shape;7188;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4858162" y="2213272"/>
            <a:ext cx="361292" cy="352803"/>
            <a:chOff x="-28463700" y="3914875"/>
            <a:chExt cx="303275" cy="296150"/>
          </a:xfrm>
        </p:grpSpPr>
        <p:sp>
          <p:nvSpPr>
            <p:cNvPr id="7195" name="Google Shape;7195;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7092947" y="1369355"/>
            <a:ext cx="351880" cy="227092"/>
            <a:chOff x="-26573400" y="3224125"/>
            <a:chExt cx="295375" cy="190625"/>
          </a:xfrm>
        </p:grpSpPr>
        <p:sp>
          <p:nvSpPr>
            <p:cNvPr id="7198" name="Google Shape;7198;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2"/>
          <p:cNvGrpSpPr/>
          <p:nvPr/>
        </p:nvGrpSpPr>
        <p:grpSpPr>
          <a:xfrm>
            <a:off x="7092947" y="1763690"/>
            <a:ext cx="351880" cy="351910"/>
            <a:chOff x="-26573400" y="3546250"/>
            <a:chExt cx="295375" cy="295400"/>
          </a:xfrm>
        </p:grpSpPr>
        <p:sp>
          <p:nvSpPr>
            <p:cNvPr id="7201" name="Google Shape;7201;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2"/>
          <p:cNvGrpSpPr/>
          <p:nvPr/>
        </p:nvGrpSpPr>
        <p:grpSpPr>
          <a:xfrm>
            <a:off x="7081228" y="2213599"/>
            <a:ext cx="375319" cy="352148"/>
            <a:chOff x="-26583625" y="3917025"/>
            <a:chExt cx="315050" cy="295600"/>
          </a:xfrm>
        </p:grpSpPr>
        <p:sp>
          <p:nvSpPr>
            <p:cNvPr id="7207" name="Google Shape;7207;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1" name="Google Shape;7211;p7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2" name="Google Shape;7212;p72"/>
          <p:cNvGrpSpPr/>
          <p:nvPr/>
        </p:nvGrpSpPr>
        <p:grpSpPr>
          <a:xfrm>
            <a:off x="5779742" y="3172629"/>
            <a:ext cx="289039" cy="352833"/>
            <a:chOff x="-24694925" y="3518700"/>
            <a:chExt cx="242625" cy="296175"/>
          </a:xfrm>
        </p:grpSpPr>
        <p:sp>
          <p:nvSpPr>
            <p:cNvPr id="7213" name="Google Shape;7213;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72"/>
          <p:cNvGrpSpPr/>
          <p:nvPr/>
        </p:nvGrpSpPr>
        <p:grpSpPr>
          <a:xfrm>
            <a:off x="5779280" y="3622657"/>
            <a:ext cx="289962" cy="352833"/>
            <a:chOff x="-24709100" y="3888875"/>
            <a:chExt cx="243400" cy="296175"/>
          </a:xfrm>
        </p:grpSpPr>
        <p:sp>
          <p:nvSpPr>
            <p:cNvPr id="7218" name="Google Shape;7218;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2"/>
          <p:cNvGrpSpPr/>
          <p:nvPr/>
        </p:nvGrpSpPr>
        <p:grpSpPr>
          <a:xfrm>
            <a:off x="7979280" y="2695320"/>
            <a:ext cx="356556" cy="349557"/>
            <a:chOff x="-22863675" y="3131775"/>
            <a:chExt cx="299300" cy="293425"/>
          </a:xfrm>
        </p:grpSpPr>
        <p:sp>
          <p:nvSpPr>
            <p:cNvPr id="7222" name="Google Shape;7222;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2"/>
          <p:cNvGrpSpPr/>
          <p:nvPr/>
        </p:nvGrpSpPr>
        <p:grpSpPr>
          <a:xfrm>
            <a:off x="5322144" y="1306499"/>
            <a:ext cx="310602" cy="352803"/>
            <a:chOff x="-28069875" y="3175300"/>
            <a:chExt cx="260725" cy="296150"/>
          </a:xfrm>
        </p:grpSpPr>
        <p:sp>
          <p:nvSpPr>
            <p:cNvPr id="7226" name="Google Shape;7226;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7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72"/>
          <p:cNvGrpSpPr/>
          <p:nvPr/>
        </p:nvGrpSpPr>
        <p:grpSpPr>
          <a:xfrm>
            <a:off x="5363423" y="2213733"/>
            <a:ext cx="228045" cy="351880"/>
            <a:chOff x="-28032075" y="3916450"/>
            <a:chExt cx="191425" cy="295375"/>
          </a:xfrm>
        </p:grpSpPr>
        <p:sp>
          <p:nvSpPr>
            <p:cNvPr id="7237" name="Google Shape;7237;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2"/>
          <p:cNvGrpSpPr/>
          <p:nvPr/>
        </p:nvGrpSpPr>
        <p:grpSpPr>
          <a:xfrm>
            <a:off x="7528769" y="1306484"/>
            <a:ext cx="352833" cy="352833"/>
            <a:chOff x="-26201650" y="3176075"/>
            <a:chExt cx="296175" cy="296175"/>
          </a:xfrm>
        </p:grpSpPr>
        <p:sp>
          <p:nvSpPr>
            <p:cNvPr id="7241" name="Google Shape;7241;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7528293" y="1763705"/>
            <a:ext cx="353786" cy="351880"/>
            <a:chOff x="-26204800" y="3547050"/>
            <a:chExt cx="296975" cy="295375"/>
          </a:xfrm>
        </p:grpSpPr>
        <p:sp>
          <p:nvSpPr>
            <p:cNvPr id="7244" name="Google Shape;7244;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6" name="Google Shape;7246;p7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7" name="Google Shape;7247;p72"/>
          <p:cNvGrpSpPr/>
          <p:nvPr/>
        </p:nvGrpSpPr>
        <p:grpSpPr>
          <a:xfrm>
            <a:off x="6199548" y="2693683"/>
            <a:ext cx="345328" cy="352833"/>
            <a:chOff x="-24353875" y="3147725"/>
            <a:chExt cx="289875" cy="296175"/>
          </a:xfrm>
        </p:grpSpPr>
        <p:sp>
          <p:nvSpPr>
            <p:cNvPr id="7248" name="Google Shape;7248;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2"/>
          <p:cNvGrpSpPr/>
          <p:nvPr/>
        </p:nvGrpSpPr>
        <p:grpSpPr>
          <a:xfrm>
            <a:off x="6207530" y="3173090"/>
            <a:ext cx="329365" cy="351910"/>
            <a:chOff x="-24344425" y="3519475"/>
            <a:chExt cx="276475" cy="295400"/>
          </a:xfrm>
        </p:grpSpPr>
        <p:sp>
          <p:nvSpPr>
            <p:cNvPr id="7251" name="Google Shape;7251;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72"/>
          <p:cNvGrpSpPr/>
          <p:nvPr/>
        </p:nvGrpSpPr>
        <p:grpSpPr>
          <a:xfrm>
            <a:off x="6197210" y="3625010"/>
            <a:ext cx="350004" cy="348128"/>
            <a:chOff x="-24353075" y="3891250"/>
            <a:chExt cx="293800" cy="292225"/>
          </a:xfrm>
        </p:grpSpPr>
        <p:sp>
          <p:nvSpPr>
            <p:cNvPr id="7254" name="Google Shape;7254;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2"/>
          <p:cNvGrpSpPr/>
          <p:nvPr/>
        </p:nvGrpSpPr>
        <p:grpSpPr>
          <a:xfrm>
            <a:off x="7980681" y="3173313"/>
            <a:ext cx="353757" cy="351463"/>
            <a:chOff x="-22845575" y="3504075"/>
            <a:chExt cx="296950" cy="295025"/>
          </a:xfrm>
        </p:grpSpPr>
        <p:sp>
          <p:nvSpPr>
            <p:cNvPr id="7257" name="Google Shape;7257;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2"/>
          <p:cNvGrpSpPr/>
          <p:nvPr/>
        </p:nvGrpSpPr>
        <p:grpSpPr>
          <a:xfrm>
            <a:off x="5773862" y="1306961"/>
            <a:ext cx="299344" cy="351880"/>
            <a:chOff x="-27691025" y="3175300"/>
            <a:chExt cx="251275" cy="295375"/>
          </a:xfrm>
        </p:grpSpPr>
        <p:sp>
          <p:nvSpPr>
            <p:cNvPr id="7260" name="Google Shape;7260;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2"/>
          <p:cNvGrpSpPr/>
          <p:nvPr/>
        </p:nvGrpSpPr>
        <p:grpSpPr>
          <a:xfrm>
            <a:off x="5746179" y="1825637"/>
            <a:ext cx="354710" cy="228015"/>
            <a:chOff x="-27721750" y="3598250"/>
            <a:chExt cx="297750" cy="191400"/>
          </a:xfrm>
        </p:grpSpPr>
        <p:sp>
          <p:nvSpPr>
            <p:cNvPr id="7265" name="Google Shape;7265;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2"/>
          <p:cNvGrpSpPr/>
          <p:nvPr/>
        </p:nvGrpSpPr>
        <p:grpSpPr>
          <a:xfrm>
            <a:off x="5747579" y="2219183"/>
            <a:ext cx="351910" cy="340980"/>
            <a:chOff x="-27719400" y="3925600"/>
            <a:chExt cx="295400" cy="286225"/>
          </a:xfrm>
        </p:grpSpPr>
        <p:sp>
          <p:nvSpPr>
            <p:cNvPr id="7268" name="Google Shape;7268;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2"/>
          <p:cNvGrpSpPr/>
          <p:nvPr/>
        </p:nvGrpSpPr>
        <p:grpSpPr>
          <a:xfrm>
            <a:off x="7968851" y="1306023"/>
            <a:ext cx="353757" cy="353757"/>
            <a:chOff x="-25834600" y="3176875"/>
            <a:chExt cx="296950" cy="296950"/>
          </a:xfrm>
        </p:grpSpPr>
        <p:sp>
          <p:nvSpPr>
            <p:cNvPr id="7271" name="Google Shape;7271;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7968851" y="1774024"/>
            <a:ext cx="353757" cy="331241"/>
            <a:chOff x="-25834600" y="3564375"/>
            <a:chExt cx="296950" cy="278050"/>
          </a:xfrm>
        </p:grpSpPr>
        <p:sp>
          <p:nvSpPr>
            <p:cNvPr id="7277" name="Google Shape;7277;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2"/>
          <p:cNvGrpSpPr/>
          <p:nvPr/>
        </p:nvGrpSpPr>
        <p:grpSpPr>
          <a:xfrm>
            <a:off x="7966974" y="2213376"/>
            <a:ext cx="357509" cy="352595"/>
            <a:chOff x="-25834600" y="3915850"/>
            <a:chExt cx="300100" cy="295975"/>
          </a:xfrm>
        </p:grpSpPr>
        <p:sp>
          <p:nvSpPr>
            <p:cNvPr id="7286" name="Google Shape;7286;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72"/>
          <p:cNvGrpSpPr/>
          <p:nvPr/>
        </p:nvGrpSpPr>
        <p:grpSpPr>
          <a:xfrm>
            <a:off x="6702402" y="2694606"/>
            <a:ext cx="228968" cy="350987"/>
            <a:chOff x="-23930925" y="3149300"/>
            <a:chExt cx="192200" cy="294625"/>
          </a:xfrm>
        </p:grpSpPr>
        <p:sp>
          <p:nvSpPr>
            <p:cNvPr id="7290" name="Google Shape;7290;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2"/>
          <p:cNvGrpSpPr/>
          <p:nvPr/>
        </p:nvGrpSpPr>
        <p:grpSpPr>
          <a:xfrm>
            <a:off x="6659232" y="3173090"/>
            <a:ext cx="315307" cy="351910"/>
            <a:chOff x="-23962425" y="3519475"/>
            <a:chExt cx="264675" cy="295400"/>
          </a:xfrm>
        </p:grpSpPr>
        <p:sp>
          <p:nvSpPr>
            <p:cNvPr id="7295" name="Google Shape;7295;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7" name="Google Shape;7297;p7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8" name="Google Shape;7298;p72"/>
          <p:cNvGrpSpPr/>
          <p:nvPr/>
        </p:nvGrpSpPr>
        <p:grpSpPr>
          <a:xfrm>
            <a:off x="8037908" y="3623134"/>
            <a:ext cx="239302" cy="351880"/>
            <a:chOff x="-22788075" y="3904625"/>
            <a:chExt cx="200875" cy="295375"/>
          </a:xfrm>
        </p:grpSpPr>
        <p:sp>
          <p:nvSpPr>
            <p:cNvPr id="7299" name="Google Shape;7299;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72"/>
          <p:cNvGrpSpPr/>
          <p:nvPr/>
        </p:nvGrpSpPr>
        <p:grpSpPr>
          <a:xfrm>
            <a:off x="6193206" y="1306499"/>
            <a:ext cx="354710" cy="352803"/>
            <a:chOff x="-27351575" y="3175300"/>
            <a:chExt cx="297750" cy="296150"/>
          </a:xfrm>
        </p:grpSpPr>
        <p:sp>
          <p:nvSpPr>
            <p:cNvPr id="7304" name="Google Shape;7304;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2"/>
          <p:cNvGrpSpPr/>
          <p:nvPr/>
        </p:nvGrpSpPr>
        <p:grpSpPr>
          <a:xfrm>
            <a:off x="6235914" y="1763109"/>
            <a:ext cx="269293" cy="353072"/>
            <a:chOff x="-27313750" y="3545275"/>
            <a:chExt cx="226050" cy="296375"/>
          </a:xfrm>
        </p:grpSpPr>
        <p:sp>
          <p:nvSpPr>
            <p:cNvPr id="7309" name="Google Shape;7309;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2"/>
          <p:cNvGrpSpPr/>
          <p:nvPr/>
        </p:nvGrpSpPr>
        <p:grpSpPr>
          <a:xfrm>
            <a:off x="6193206" y="2211380"/>
            <a:ext cx="354710" cy="356586"/>
            <a:chOff x="-27351575" y="3915650"/>
            <a:chExt cx="297750" cy="299325"/>
          </a:xfrm>
        </p:grpSpPr>
        <p:sp>
          <p:nvSpPr>
            <p:cNvPr id="7313" name="Google Shape;7313;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2"/>
          <p:cNvGrpSpPr/>
          <p:nvPr/>
        </p:nvGrpSpPr>
        <p:grpSpPr>
          <a:xfrm>
            <a:off x="4880696" y="2693579"/>
            <a:ext cx="319060" cy="353042"/>
            <a:chOff x="-25445525" y="3175900"/>
            <a:chExt cx="267825" cy="296350"/>
          </a:xfrm>
        </p:grpSpPr>
        <p:sp>
          <p:nvSpPr>
            <p:cNvPr id="7316" name="Google Shape;7316;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2"/>
          <p:cNvGrpSpPr/>
          <p:nvPr/>
        </p:nvGrpSpPr>
        <p:grpSpPr>
          <a:xfrm>
            <a:off x="4862410" y="3183902"/>
            <a:ext cx="355633" cy="330288"/>
            <a:chOff x="-25465200" y="3565175"/>
            <a:chExt cx="298525" cy="277250"/>
          </a:xfrm>
        </p:grpSpPr>
        <p:sp>
          <p:nvSpPr>
            <p:cNvPr id="7320" name="Google Shape;7320;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2"/>
          <p:cNvGrpSpPr/>
          <p:nvPr/>
        </p:nvGrpSpPr>
        <p:grpSpPr>
          <a:xfrm>
            <a:off x="4861948" y="3623432"/>
            <a:ext cx="356556" cy="351285"/>
            <a:chOff x="-25465200" y="3916150"/>
            <a:chExt cx="299300" cy="294875"/>
          </a:xfrm>
        </p:grpSpPr>
        <p:sp>
          <p:nvSpPr>
            <p:cNvPr id="7323" name="Google Shape;7323;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7089388" y="2693698"/>
            <a:ext cx="351880" cy="352803"/>
            <a:chOff x="-23615075" y="3148525"/>
            <a:chExt cx="295375" cy="296150"/>
          </a:xfrm>
        </p:grpSpPr>
        <p:sp>
          <p:nvSpPr>
            <p:cNvPr id="7326" name="Google Shape;7326;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0" name="Google Shape;7330;p7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1" name="Google Shape;7331;p72"/>
          <p:cNvGrpSpPr/>
          <p:nvPr/>
        </p:nvGrpSpPr>
        <p:grpSpPr>
          <a:xfrm>
            <a:off x="7088911" y="3632977"/>
            <a:ext cx="352833" cy="332194"/>
            <a:chOff x="-23615075" y="3906200"/>
            <a:chExt cx="296175" cy="278850"/>
          </a:xfrm>
        </p:grpSpPr>
        <p:sp>
          <p:nvSpPr>
            <p:cNvPr id="7332" name="Google Shape;7332;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5" name="Google Shape;7335;p7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72"/>
          <p:cNvGrpSpPr/>
          <p:nvPr/>
        </p:nvGrpSpPr>
        <p:grpSpPr>
          <a:xfrm>
            <a:off x="6637880" y="1306618"/>
            <a:ext cx="353757" cy="352565"/>
            <a:chOff x="-26980600" y="3175500"/>
            <a:chExt cx="296950" cy="295950"/>
          </a:xfrm>
        </p:grpSpPr>
        <p:sp>
          <p:nvSpPr>
            <p:cNvPr id="7337" name="Google Shape;7337;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7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72"/>
          <p:cNvGrpSpPr/>
          <p:nvPr/>
        </p:nvGrpSpPr>
        <p:grpSpPr>
          <a:xfrm>
            <a:off x="6638357" y="2245154"/>
            <a:ext cx="352803" cy="289039"/>
            <a:chOff x="-26981375" y="3951875"/>
            <a:chExt cx="296150" cy="242625"/>
          </a:xfrm>
        </p:grpSpPr>
        <p:sp>
          <p:nvSpPr>
            <p:cNvPr id="7342" name="Google Shape;7342;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2"/>
          <p:cNvGrpSpPr/>
          <p:nvPr/>
        </p:nvGrpSpPr>
        <p:grpSpPr>
          <a:xfrm>
            <a:off x="5303399" y="2692745"/>
            <a:ext cx="351910" cy="354710"/>
            <a:chOff x="-25094250" y="3176075"/>
            <a:chExt cx="295400" cy="297750"/>
          </a:xfrm>
        </p:grpSpPr>
        <p:sp>
          <p:nvSpPr>
            <p:cNvPr id="7346" name="Google Shape;7346;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72"/>
          <p:cNvGrpSpPr/>
          <p:nvPr/>
        </p:nvGrpSpPr>
        <p:grpSpPr>
          <a:xfrm>
            <a:off x="5303399" y="3173106"/>
            <a:ext cx="351910" cy="351880"/>
            <a:chOff x="-25094250" y="3547050"/>
            <a:chExt cx="295400" cy="295375"/>
          </a:xfrm>
        </p:grpSpPr>
        <p:sp>
          <p:nvSpPr>
            <p:cNvPr id="7350" name="Google Shape;7350;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7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6" name="Google Shape;7356;p72"/>
          <p:cNvGrpSpPr/>
          <p:nvPr/>
        </p:nvGrpSpPr>
        <p:grpSpPr>
          <a:xfrm>
            <a:off x="7535476" y="2693698"/>
            <a:ext cx="352803" cy="352803"/>
            <a:chOff x="-23245675" y="3148525"/>
            <a:chExt cx="296150" cy="296150"/>
          </a:xfrm>
        </p:grpSpPr>
        <p:sp>
          <p:nvSpPr>
            <p:cNvPr id="7357" name="Google Shape;7357;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0" name="Google Shape;7360;p7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1" name="Google Shape;7361;p72"/>
          <p:cNvGrpSpPr/>
          <p:nvPr/>
        </p:nvGrpSpPr>
        <p:grpSpPr>
          <a:xfrm>
            <a:off x="7535938" y="3622672"/>
            <a:ext cx="351880" cy="352803"/>
            <a:chOff x="-23244900" y="3888100"/>
            <a:chExt cx="295375" cy="296150"/>
          </a:xfrm>
        </p:grpSpPr>
        <p:sp>
          <p:nvSpPr>
            <p:cNvPr id="7362" name="Google Shape;7362;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3" name="Google Shape;7373;p7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375" name="Google Shape;7375;p7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9"/>
        <p:cNvGrpSpPr/>
        <p:nvPr/>
      </p:nvGrpSpPr>
      <p:grpSpPr>
        <a:xfrm>
          <a:off x="0" y="0"/>
          <a:ext cx="0" cy="0"/>
          <a:chOff x="0" y="0"/>
          <a:chExt cx="0" cy="0"/>
        </a:xfrm>
      </p:grpSpPr>
      <p:sp>
        <p:nvSpPr>
          <p:cNvPr id="7380" name="Google Shape;7380;p7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73"/>
          <p:cNvGrpSpPr/>
          <p:nvPr/>
        </p:nvGrpSpPr>
        <p:grpSpPr>
          <a:xfrm>
            <a:off x="850004" y="1823018"/>
            <a:ext cx="367261" cy="367261"/>
            <a:chOff x="-65145700" y="3727425"/>
            <a:chExt cx="317425" cy="317425"/>
          </a:xfrm>
        </p:grpSpPr>
        <p:sp>
          <p:nvSpPr>
            <p:cNvPr id="7382" name="Google Shape;7382;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3"/>
          <p:cNvGrpSpPr/>
          <p:nvPr/>
        </p:nvGrpSpPr>
        <p:grpSpPr>
          <a:xfrm>
            <a:off x="853201" y="2251933"/>
            <a:ext cx="360868" cy="367261"/>
            <a:chOff x="-65144125" y="4094450"/>
            <a:chExt cx="311900" cy="317425"/>
          </a:xfrm>
        </p:grpSpPr>
        <p:sp>
          <p:nvSpPr>
            <p:cNvPr id="7385" name="Google Shape;7385;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8" name="Google Shape;7388;p7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9" name="Google Shape;7389;p73"/>
          <p:cNvGrpSpPr/>
          <p:nvPr/>
        </p:nvGrpSpPr>
        <p:grpSpPr>
          <a:xfrm>
            <a:off x="3056770" y="1822628"/>
            <a:ext cx="370645" cy="368042"/>
            <a:chOff x="-63250675" y="3744075"/>
            <a:chExt cx="320350" cy="318100"/>
          </a:xfrm>
        </p:grpSpPr>
        <p:sp>
          <p:nvSpPr>
            <p:cNvPr id="7390" name="Google Shape;7390;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3"/>
          <p:cNvGrpSpPr/>
          <p:nvPr/>
        </p:nvGrpSpPr>
        <p:grpSpPr>
          <a:xfrm>
            <a:off x="3058462" y="2251933"/>
            <a:ext cx="367261" cy="367261"/>
            <a:chOff x="-63250675" y="4110200"/>
            <a:chExt cx="317425" cy="317425"/>
          </a:xfrm>
        </p:grpSpPr>
        <p:sp>
          <p:nvSpPr>
            <p:cNvPr id="7394" name="Google Shape;7394;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3"/>
          <p:cNvGrpSpPr/>
          <p:nvPr/>
        </p:nvGrpSpPr>
        <p:grpSpPr>
          <a:xfrm>
            <a:off x="1737509" y="2749028"/>
            <a:ext cx="359075" cy="358844"/>
            <a:chOff x="-61351725" y="3372400"/>
            <a:chExt cx="310350" cy="310150"/>
          </a:xfrm>
        </p:grpSpPr>
        <p:sp>
          <p:nvSpPr>
            <p:cNvPr id="7404" name="Google Shape;7404;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3"/>
          <p:cNvGrpSpPr/>
          <p:nvPr/>
        </p:nvGrpSpPr>
        <p:grpSpPr>
          <a:xfrm>
            <a:off x="1733864" y="3212084"/>
            <a:ext cx="366364" cy="333534"/>
            <a:chOff x="-61354875" y="3751050"/>
            <a:chExt cx="316650" cy="288275"/>
          </a:xfrm>
        </p:grpSpPr>
        <p:sp>
          <p:nvSpPr>
            <p:cNvPr id="7408" name="Google Shape;7408;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3"/>
          <p:cNvGrpSpPr/>
          <p:nvPr/>
        </p:nvGrpSpPr>
        <p:grpSpPr>
          <a:xfrm>
            <a:off x="1733864" y="3653724"/>
            <a:ext cx="366364" cy="367290"/>
            <a:chOff x="-61354875" y="4101525"/>
            <a:chExt cx="316650" cy="317450"/>
          </a:xfrm>
        </p:grpSpPr>
        <p:sp>
          <p:nvSpPr>
            <p:cNvPr id="7412" name="Google Shape;7412;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3"/>
          <p:cNvGrpSpPr/>
          <p:nvPr/>
        </p:nvGrpSpPr>
        <p:grpSpPr>
          <a:xfrm>
            <a:off x="3950299" y="2745600"/>
            <a:ext cx="368157" cy="365699"/>
            <a:chOff x="-59470075" y="3308975"/>
            <a:chExt cx="318200" cy="316075"/>
          </a:xfrm>
        </p:grpSpPr>
        <p:sp>
          <p:nvSpPr>
            <p:cNvPr id="7415" name="Google Shape;7415;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1295729" y="1381305"/>
            <a:ext cx="367261" cy="364686"/>
            <a:chOff x="-64781025" y="3361050"/>
            <a:chExt cx="317425" cy="315200"/>
          </a:xfrm>
        </p:grpSpPr>
        <p:sp>
          <p:nvSpPr>
            <p:cNvPr id="7425" name="Google Shape;7425;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9" name="Google Shape;7429;p7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73"/>
          <p:cNvGrpSpPr/>
          <p:nvPr/>
        </p:nvGrpSpPr>
        <p:grpSpPr>
          <a:xfrm>
            <a:off x="3500129" y="1822744"/>
            <a:ext cx="382765" cy="367810"/>
            <a:chOff x="-62890750" y="3747425"/>
            <a:chExt cx="330825" cy="317900"/>
          </a:xfrm>
        </p:grpSpPr>
        <p:sp>
          <p:nvSpPr>
            <p:cNvPr id="7433" name="Google Shape;7433;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3"/>
          <p:cNvGrpSpPr/>
          <p:nvPr/>
        </p:nvGrpSpPr>
        <p:grpSpPr>
          <a:xfrm>
            <a:off x="3507881" y="2252381"/>
            <a:ext cx="367261" cy="366364"/>
            <a:chOff x="-62884425" y="4111775"/>
            <a:chExt cx="317425" cy="316650"/>
          </a:xfrm>
        </p:grpSpPr>
        <p:sp>
          <p:nvSpPr>
            <p:cNvPr id="7448" name="Google Shape;7448;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3"/>
          <p:cNvGrpSpPr/>
          <p:nvPr/>
        </p:nvGrpSpPr>
        <p:grpSpPr>
          <a:xfrm>
            <a:off x="2180515" y="2748450"/>
            <a:ext cx="365438" cy="360001"/>
            <a:chOff x="-60991775" y="3376900"/>
            <a:chExt cx="315850" cy="311150"/>
          </a:xfrm>
        </p:grpSpPr>
        <p:sp>
          <p:nvSpPr>
            <p:cNvPr id="7451" name="Google Shape;7451;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2180052" y="3199314"/>
            <a:ext cx="366364" cy="359075"/>
            <a:chOff x="-60988625" y="3740800"/>
            <a:chExt cx="316650" cy="310350"/>
          </a:xfrm>
        </p:grpSpPr>
        <p:sp>
          <p:nvSpPr>
            <p:cNvPr id="7455" name="Google Shape;7455;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3"/>
          <p:cNvGrpSpPr/>
          <p:nvPr/>
        </p:nvGrpSpPr>
        <p:grpSpPr>
          <a:xfrm>
            <a:off x="2180052" y="3654765"/>
            <a:ext cx="366364" cy="365207"/>
            <a:chOff x="-60987850" y="4100950"/>
            <a:chExt cx="316650" cy="315650"/>
          </a:xfrm>
        </p:grpSpPr>
        <p:sp>
          <p:nvSpPr>
            <p:cNvPr id="7459" name="Google Shape;7459;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73"/>
          <p:cNvGrpSpPr/>
          <p:nvPr/>
        </p:nvGrpSpPr>
        <p:grpSpPr>
          <a:xfrm>
            <a:off x="3949836" y="3200225"/>
            <a:ext cx="369083" cy="357253"/>
            <a:chOff x="-59447250" y="3706150"/>
            <a:chExt cx="319000" cy="308775"/>
          </a:xfrm>
        </p:grpSpPr>
        <p:sp>
          <p:nvSpPr>
            <p:cNvPr id="7465" name="Google Shape;7465;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3"/>
          <p:cNvGrpSpPr/>
          <p:nvPr/>
        </p:nvGrpSpPr>
        <p:grpSpPr>
          <a:xfrm>
            <a:off x="1738564" y="1381536"/>
            <a:ext cx="368186" cy="364224"/>
            <a:chOff x="-64406125" y="3362225"/>
            <a:chExt cx="318225" cy="314800"/>
          </a:xfrm>
        </p:grpSpPr>
        <p:sp>
          <p:nvSpPr>
            <p:cNvPr id="7470" name="Google Shape;7470;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2" name="Google Shape;7472;p7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3" name="Google Shape;7473;p73"/>
          <p:cNvGrpSpPr/>
          <p:nvPr/>
        </p:nvGrpSpPr>
        <p:grpSpPr>
          <a:xfrm>
            <a:off x="1739027" y="2252381"/>
            <a:ext cx="367261" cy="366364"/>
            <a:chOff x="-64410850" y="4094450"/>
            <a:chExt cx="317425" cy="316650"/>
          </a:xfrm>
        </p:grpSpPr>
        <p:sp>
          <p:nvSpPr>
            <p:cNvPr id="7474" name="Google Shape;7474;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7" name="Google Shape;7477;p7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8" name="Google Shape;7478;p73"/>
          <p:cNvGrpSpPr/>
          <p:nvPr/>
        </p:nvGrpSpPr>
        <p:grpSpPr>
          <a:xfrm>
            <a:off x="3960575" y="1822454"/>
            <a:ext cx="365467" cy="368389"/>
            <a:chOff x="-62516625" y="3743175"/>
            <a:chExt cx="315875" cy="318400"/>
          </a:xfrm>
        </p:grpSpPr>
        <p:sp>
          <p:nvSpPr>
            <p:cNvPr id="7479" name="Google Shape;7479;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3"/>
          <p:cNvGrpSpPr/>
          <p:nvPr/>
        </p:nvGrpSpPr>
        <p:grpSpPr>
          <a:xfrm>
            <a:off x="3967415" y="2272426"/>
            <a:ext cx="351786" cy="326274"/>
            <a:chOff x="-62511900" y="4129100"/>
            <a:chExt cx="304050" cy="282000"/>
          </a:xfrm>
        </p:grpSpPr>
        <p:sp>
          <p:nvSpPr>
            <p:cNvPr id="7482" name="Google Shape;7482;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3"/>
          <p:cNvGrpSpPr/>
          <p:nvPr/>
        </p:nvGrpSpPr>
        <p:grpSpPr>
          <a:xfrm>
            <a:off x="2645537" y="2744820"/>
            <a:ext cx="310770" cy="367261"/>
            <a:chOff x="-60597975" y="3367475"/>
            <a:chExt cx="268600" cy="317425"/>
          </a:xfrm>
        </p:grpSpPr>
        <p:sp>
          <p:nvSpPr>
            <p:cNvPr id="7488" name="Google Shape;7488;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3" name="Google Shape;7493;p7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4" name="Google Shape;7494;p73"/>
          <p:cNvGrpSpPr/>
          <p:nvPr/>
        </p:nvGrpSpPr>
        <p:grpSpPr>
          <a:xfrm>
            <a:off x="2617740" y="3706136"/>
            <a:ext cx="366364" cy="262465"/>
            <a:chOff x="-60621600" y="4145650"/>
            <a:chExt cx="316650" cy="226850"/>
          </a:xfrm>
        </p:grpSpPr>
        <p:sp>
          <p:nvSpPr>
            <p:cNvPr id="7495" name="Google Shape;7495;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73"/>
          <p:cNvGrpSpPr/>
          <p:nvPr/>
        </p:nvGrpSpPr>
        <p:grpSpPr>
          <a:xfrm>
            <a:off x="3954392" y="3654635"/>
            <a:ext cx="359972" cy="365467"/>
            <a:chOff x="-59400775" y="4084200"/>
            <a:chExt cx="311125" cy="315875"/>
          </a:xfrm>
        </p:grpSpPr>
        <p:sp>
          <p:nvSpPr>
            <p:cNvPr id="7499" name="Google Shape;7499;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3"/>
          <p:cNvGrpSpPr/>
          <p:nvPr/>
        </p:nvGrpSpPr>
        <p:grpSpPr>
          <a:xfrm>
            <a:off x="2178486" y="1380466"/>
            <a:ext cx="365438" cy="366364"/>
            <a:chOff x="-64044600" y="3360375"/>
            <a:chExt cx="315850" cy="316650"/>
          </a:xfrm>
        </p:grpSpPr>
        <p:sp>
          <p:nvSpPr>
            <p:cNvPr id="7506" name="Google Shape;7506;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3"/>
          <p:cNvGrpSpPr/>
          <p:nvPr/>
        </p:nvGrpSpPr>
        <p:grpSpPr>
          <a:xfrm>
            <a:off x="2204909" y="1823018"/>
            <a:ext cx="312592" cy="367261"/>
            <a:chOff x="-64022550" y="3727425"/>
            <a:chExt cx="270175" cy="317425"/>
          </a:xfrm>
        </p:grpSpPr>
        <p:sp>
          <p:nvSpPr>
            <p:cNvPr id="7510" name="Google Shape;7510;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3"/>
          <p:cNvGrpSpPr/>
          <p:nvPr/>
        </p:nvGrpSpPr>
        <p:grpSpPr>
          <a:xfrm>
            <a:off x="2229047" y="2251918"/>
            <a:ext cx="264317" cy="367290"/>
            <a:chOff x="-64001300" y="4093650"/>
            <a:chExt cx="228450" cy="317450"/>
          </a:xfrm>
        </p:grpSpPr>
        <p:sp>
          <p:nvSpPr>
            <p:cNvPr id="7514" name="Google Shape;7514;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3"/>
          <p:cNvGrpSpPr/>
          <p:nvPr/>
        </p:nvGrpSpPr>
        <p:grpSpPr>
          <a:xfrm>
            <a:off x="848051" y="2745210"/>
            <a:ext cx="359972" cy="366480"/>
            <a:chOff x="-62148800" y="3377700"/>
            <a:chExt cx="311125" cy="316750"/>
          </a:xfrm>
        </p:grpSpPr>
        <p:sp>
          <p:nvSpPr>
            <p:cNvPr id="7519" name="Google Shape;7519;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3"/>
          <p:cNvGrpSpPr/>
          <p:nvPr/>
        </p:nvGrpSpPr>
        <p:grpSpPr>
          <a:xfrm>
            <a:off x="843958" y="3195207"/>
            <a:ext cx="368157" cy="367290"/>
            <a:chOff x="-62154300" y="3743950"/>
            <a:chExt cx="318200" cy="317450"/>
          </a:xfrm>
        </p:grpSpPr>
        <p:sp>
          <p:nvSpPr>
            <p:cNvPr id="7522" name="Google Shape;7522;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843944" y="3654187"/>
            <a:ext cx="368186" cy="366364"/>
            <a:chOff x="-62151950" y="4111775"/>
            <a:chExt cx="318225" cy="316650"/>
          </a:xfrm>
        </p:grpSpPr>
        <p:sp>
          <p:nvSpPr>
            <p:cNvPr id="7525" name="Google Shape;7525;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3062568" y="2744733"/>
            <a:ext cx="368157" cy="367434"/>
            <a:chOff x="-60254550" y="3367325"/>
            <a:chExt cx="318200" cy="317575"/>
          </a:xfrm>
        </p:grpSpPr>
        <p:sp>
          <p:nvSpPr>
            <p:cNvPr id="7530" name="Google Shape;7530;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3063465" y="3195727"/>
            <a:ext cx="366364" cy="366248"/>
            <a:chOff x="-60255350" y="3733825"/>
            <a:chExt cx="316650" cy="316550"/>
          </a:xfrm>
        </p:grpSpPr>
        <p:sp>
          <p:nvSpPr>
            <p:cNvPr id="7535" name="Google Shape;7535;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3"/>
          <p:cNvGrpSpPr/>
          <p:nvPr/>
        </p:nvGrpSpPr>
        <p:grpSpPr>
          <a:xfrm>
            <a:off x="3091262" y="3654635"/>
            <a:ext cx="310770" cy="365467"/>
            <a:chOff x="-60232500" y="4101525"/>
            <a:chExt cx="268600" cy="315875"/>
          </a:xfrm>
        </p:grpSpPr>
        <p:sp>
          <p:nvSpPr>
            <p:cNvPr id="7543" name="Google Shape;7543;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5" name="Google Shape;7545;p7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6" name="Google Shape;7546;p73"/>
          <p:cNvGrpSpPr/>
          <p:nvPr/>
        </p:nvGrpSpPr>
        <p:grpSpPr>
          <a:xfrm>
            <a:off x="2624262" y="1380466"/>
            <a:ext cx="368186" cy="366364"/>
            <a:chOff x="-63679950" y="3360375"/>
            <a:chExt cx="318225" cy="316650"/>
          </a:xfrm>
        </p:grpSpPr>
        <p:sp>
          <p:nvSpPr>
            <p:cNvPr id="7547" name="Google Shape;7547;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7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73"/>
          <p:cNvGrpSpPr/>
          <p:nvPr/>
        </p:nvGrpSpPr>
        <p:grpSpPr>
          <a:xfrm>
            <a:off x="2622889" y="2251803"/>
            <a:ext cx="370934" cy="367521"/>
            <a:chOff x="-63679950" y="4093450"/>
            <a:chExt cx="320600" cy="317650"/>
          </a:xfrm>
        </p:grpSpPr>
        <p:sp>
          <p:nvSpPr>
            <p:cNvPr id="7553" name="Google Shape;7553;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3"/>
          <p:cNvGrpSpPr/>
          <p:nvPr/>
        </p:nvGrpSpPr>
        <p:grpSpPr>
          <a:xfrm>
            <a:off x="1283006" y="2744805"/>
            <a:ext cx="366364" cy="367290"/>
            <a:chOff x="-61784125" y="3377700"/>
            <a:chExt cx="316650" cy="317450"/>
          </a:xfrm>
        </p:grpSpPr>
        <p:sp>
          <p:nvSpPr>
            <p:cNvPr id="7557" name="Google Shape;7557;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3"/>
          <p:cNvGrpSpPr/>
          <p:nvPr/>
        </p:nvGrpSpPr>
        <p:grpSpPr>
          <a:xfrm>
            <a:off x="1283006" y="3195207"/>
            <a:ext cx="366364" cy="367290"/>
            <a:chOff x="-61783350" y="3743950"/>
            <a:chExt cx="316650" cy="317450"/>
          </a:xfrm>
        </p:grpSpPr>
        <p:sp>
          <p:nvSpPr>
            <p:cNvPr id="7565" name="Google Shape;7565;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7" name="Google Shape;7567;p7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0" name="Google Shape;7570;p73"/>
          <p:cNvGrpSpPr/>
          <p:nvPr/>
        </p:nvGrpSpPr>
        <p:grpSpPr>
          <a:xfrm>
            <a:off x="3504430" y="3655040"/>
            <a:ext cx="369112" cy="364657"/>
            <a:chOff x="-59869425" y="4102225"/>
            <a:chExt cx="319025" cy="315175"/>
          </a:xfrm>
        </p:grpSpPr>
        <p:sp>
          <p:nvSpPr>
            <p:cNvPr id="7571" name="Google Shape;7571;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2623233" y="4123862"/>
            <a:ext cx="366364" cy="365467"/>
            <a:chOff x="-59029025" y="3711650"/>
            <a:chExt cx="316650" cy="315875"/>
          </a:xfrm>
        </p:grpSpPr>
        <p:sp>
          <p:nvSpPr>
            <p:cNvPr id="7576" name="Google Shape;7576;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4859311" y="1379917"/>
            <a:ext cx="351940" cy="348188"/>
            <a:chOff x="581525" y="3254850"/>
            <a:chExt cx="297750" cy="294575"/>
          </a:xfrm>
        </p:grpSpPr>
        <p:sp>
          <p:nvSpPr>
            <p:cNvPr id="7584" name="Google Shape;7584;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73"/>
          <p:cNvGrpSpPr/>
          <p:nvPr/>
        </p:nvGrpSpPr>
        <p:grpSpPr>
          <a:xfrm>
            <a:off x="4858380" y="1818853"/>
            <a:ext cx="353802" cy="351497"/>
            <a:chOff x="580725" y="3617925"/>
            <a:chExt cx="299325" cy="297375"/>
          </a:xfrm>
        </p:grpSpPr>
        <p:sp>
          <p:nvSpPr>
            <p:cNvPr id="7588" name="Google Shape;7588;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3"/>
          <p:cNvGrpSpPr/>
          <p:nvPr/>
        </p:nvGrpSpPr>
        <p:grpSpPr>
          <a:xfrm>
            <a:off x="4860242" y="2266043"/>
            <a:ext cx="350079" cy="350079"/>
            <a:chOff x="583100" y="3982600"/>
            <a:chExt cx="296175" cy="296175"/>
          </a:xfrm>
        </p:grpSpPr>
        <p:sp>
          <p:nvSpPr>
            <p:cNvPr id="7594" name="Google Shape;7594;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3"/>
          <p:cNvGrpSpPr/>
          <p:nvPr/>
        </p:nvGrpSpPr>
        <p:grpSpPr>
          <a:xfrm>
            <a:off x="7092856" y="1379667"/>
            <a:ext cx="307231" cy="348690"/>
            <a:chOff x="2423775" y="3226875"/>
            <a:chExt cx="259925" cy="295000"/>
          </a:xfrm>
        </p:grpSpPr>
        <p:sp>
          <p:nvSpPr>
            <p:cNvPr id="7602" name="Google Shape;7602;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7070043" y="1820952"/>
            <a:ext cx="352857" cy="347301"/>
            <a:chOff x="2404875" y="3592725"/>
            <a:chExt cx="298525" cy="293825"/>
          </a:xfrm>
        </p:grpSpPr>
        <p:sp>
          <p:nvSpPr>
            <p:cNvPr id="7606" name="Google Shape;7606;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3"/>
          <p:cNvGrpSpPr/>
          <p:nvPr/>
        </p:nvGrpSpPr>
        <p:grpSpPr>
          <a:xfrm>
            <a:off x="7070974" y="2266517"/>
            <a:ext cx="350995" cy="349133"/>
            <a:chOff x="2404875" y="3955825"/>
            <a:chExt cx="296950" cy="295375"/>
          </a:xfrm>
        </p:grpSpPr>
        <p:sp>
          <p:nvSpPr>
            <p:cNvPr id="7610" name="Google Shape;7610;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5764954" y="2730711"/>
            <a:ext cx="349163" cy="350079"/>
            <a:chOff x="4263650" y="3235150"/>
            <a:chExt cx="295400" cy="296175"/>
          </a:xfrm>
        </p:grpSpPr>
        <p:sp>
          <p:nvSpPr>
            <p:cNvPr id="7615" name="Google Shape;7615;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5762634" y="3189872"/>
            <a:ext cx="353802" cy="327739"/>
            <a:chOff x="4266025" y="3609275"/>
            <a:chExt cx="299325" cy="277275"/>
          </a:xfrm>
        </p:grpSpPr>
        <p:sp>
          <p:nvSpPr>
            <p:cNvPr id="7621" name="Google Shape;7621;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3"/>
          <p:cNvGrpSpPr/>
          <p:nvPr/>
        </p:nvGrpSpPr>
        <p:grpSpPr>
          <a:xfrm>
            <a:off x="5763092" y="3655259"/>
            <a:ext cx="352886" cy="349133"/>
            <a:chOff x="4263650" y="3963700"/>
            <a:chExt cx="298550" cy="295375"/>
          </a:xfrm>
        </p:grpSpPr>
        <p:sp>
          <p:nvSpPr>
            <p:cNvPr id="7624" name="Google Shape;7624;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3"/>
          <p:cNvGrpSpPr/>
          <p:nvPr/>
        </p:nvGrpSpPr>
        <p:grpSpPr>
          <a:xfrm>
            <a:off x="8041429" y="2730711"/>
            <a:ext cx="226264" cy="350079"/>
            <a:chOff x="6164975" y="3211525"/>
            <a:chExt cx="191425" cy="296175"/>
          </a:xfrm>
        </p:grpSpPr>
        <p:sp>
          <p:nvSpPr>
            <p:cNvPr id="7632" name="Google Shape;7632;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5303466" y="1378987"/>
            <a:ext cx="352886" cy="350049"/>
            <a:chOff x="946175" y="3253275"/>
            <a:chExt cx="298550" cy="296150"/>
          </a:xfrm>
        </p:grpSpPr>
        <p:sp>
          <p:nvSpPr>
            <p:cNvPr id="7640" name="Google Shape;7640;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3"/>
          <p:cNvGrpSpPr/>
          <p:nvPr/>
        </p:nvGrpSpPr>
        <p:grpSpPr>
          <a:xfrm>
            <a:off x="5304397" y="1820951"/>
            <a:ext cx="351024" cy="347301"/>
            <a:chOff x="946175" y="3619500"/>
            <a:chExt cx="296975" cy="293825"/>
          </a:xfrm>
        </p:grpSpPr>
        <p:sp>
          <p:nvSpPr>
            <p:cNvPr id="7646" name="Google Shape;7646;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3"/>
          <p:cNvGrpSpPr/>
          <p:nvPr/>
        </p:nvGrpSpPr>
        <p:grpSpPr>
          <a:xfrm>
            <a:off x="5303939" y="2265585"/>
            <a:ext cx="351940" cy="350995"/>
            <a:chOff x="944600" y="3981825"/>
            <a:chExt cx="297750" cy="296950"/>
          </a:xfrm>
        </p:grpSpPr>
        <p:sp>
          <p:nvSpPr>
            <p:cNvPr id="7653" name="Google Shape;7653;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7520875" y="1379445"/>
            <a:ext cx="350079" cy="349133"/>
            <a:chOff x="2768750" y="3227275"/>
            <a:chExt cx="296175" cy="295375"/>
          </a:xfrm>
        </p:grpSpPr>
        <p:sp>
          <p:nvSpPr>
            <p:cNvPr id="7658" name="Google Shape;7658;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3"/>
          <p:cNvGrpSpPr/>
          <p:nvPr/>
        </p:nvGrpSpPr>
        <p:grpSpPr>
          <a:xfrm>
            <a:off x="7541826" y="1820317"/>
            <a:ext cx="308177" cy="348572"/>
            <a:chOff x="2786075" y="3591800"/>
            <a:chExt cx="260725" cy="294900"/>
          </a:xfrm>
        </p:grpSpPr>
        <p:sp>
          <p:nvSpPr>
            <p:cNvPr id="7667" name="Google Shape;7667;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3"/>
          <p:cNvGrpSpPr/>
          <p:nvPr/>
        </p:nvGrpSpPr>
        <p:grpSpPr>
          <a:xfrm>
            <a:off x="7582324" y="2266044"/>
            <a:ext cx="227180" cy="350079"/>
            <a:chOff x="2819150" y="3955025"/>
            <a:chExt cx="192200" cy="296175"/>
          </a:xfrm>
        </p:grpSpPr>
        <p:sp>
          <p:nvSpPr>
            <p:cNvPr id="7673" name="Google Shape;7673;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3"/>
          <p:cNvGrpSpPr/>
          <p:nvPr/>
        </p:nvGrpSpPr>
        <p:grpSpPr>
          <a:xfrm>
            <a:off x="6206097" y="2731642"/>
            <a:ext cx="349133" cy="348217"/>
            <a:chOff x="4629125" y="3235150"/>
            <a:chExt cx="295375" cy="294600"/>
          </a:xfrm>
        </p:grpSpPr>
        <p:sp>
          <p:nvSpPr>
            <p:cNvPr id="7678" name="Google Shape;7678;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3"/>
          <p:cNvGrpSpPr/>
          <p:nvPr/>
        </p:nvGrpSpPr>
        <p:grpSpPr>
          <a:xfrm>
            <a:off x="6206082" y="3179175"/>
            <a:ext cx="349163" cy="349133"/>
            <a:chOff x="4628325" y="3599825"/>
            <a:chExt cx="295400" cy="295375"/>
          </a:xfrm>
        </p:grpSpPr>
        <p:sp>
          <p:nvSpPr>
            <p:cNvPr id="7684" name="Google Shape;7684;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6227033" y="3654786"/>
            <a:ext cx="307261" cy="350079"/>
            <a:chOff x="4645650" y="3962900"/>
            <a:chExt cx="259950" cy="296175"/>
          </a:xfrm>
        </p:grpSpPr>
        <p:sp>
          <p:nvSpPr>
            <p:cNvPr id="7697" name="Google Shape;7697;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3"/>
          <p:cNvGrpSpPr/>
          <p:nvPr/>
        </p:nvGrpSpPr>
        <p:grpSpPr>
          <a:xfrm>
            <a:off x="7979994" y="3179648"/>
            <a:ext cx="349133" cy="348188"/>
            <a:chOff x="6143725" y="3582500"/>
            <a:chExt cx="295375" cy="294575"/>
          </a:xfrm>
        </p:grpSpPr>
        <p:sp>
          <p:nvSpPr>
            <p:cNvPr id="7704" name="Google Shape;7704;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3"/>
          <p:cNvGrpSpPr/>
          <p:nvPr/>
        </p:nvGrpSpPr>
        <p:grpSpPr>
          <a:xfrm>
            <a:off x="5748820" y="1378987"/>
            <a:ext cx="350995" cy="350049"/>
            <a:chOff x="1310075" y="3253275"/>
            <a:chExt cx="296950" cy="296150"/>
          </a:xfrm>
        </p:grpSpPr>
        <p:sp>
          <p:nvSpPr>
            <p:cNvPr id="7712" name="Google Shape;7712;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7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73"/>
          <p:cNvGrpSpPr/>
          <p:nvPr/>
        </p:nvGrpSpPr>
        <p:grpSpPr>
          <a:xfrm>
            <a:off x="5748347" y="2265246"/>
            <a:ext cx="351941" cy="351675"/>
            <a:chOff x="1310075" y="3980250"/>
            <a:chExt cx="297750" cy="297525"/>
          </a:xfrm>
        </p:grpSpPr>
        <p:sp>
          <p:nvSpPr>
            <p:cNvPr id="7717" name="Google Shape;7717;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8013136" y="1379445"/>
            <a:ext cx="266305" cy="349133"/>
            <a:chOff x="3167275" y="3227275"/>
            <a:chExt cx="225300" cy="295375"/>
          </a:xfrm>
        </p:grpSpPr>
        <p:sp>
          <p:nvSpPr>
            <p:cNvPr id="7722" name="Google Shape;7722;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7" name="Google Shape;7727;p7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8" name="Google Shape;7728;p73"/>
          <p:cNvGrpSpPr/>
          <p:nvPr/>
        </p:nvGrpSpPr>
        <p:grpSpPr>
          <a:xfrm>
            <a:off x="7970318" y="2266502"/>
            <a:ext cx="351940" cy="349163"/>
            <a:chOff x="3133425" y="3955025"/>
            <a:chExt cx="297750" cy="295400"/>
          </a:xfrm>
        </p:grpSpPr>
        <p:sp>
          <p:nvSpPr>
            <p:cNvPr id="7729" name="Google Shape;7729;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3"/>
          <p:cNvGrpSpPr/>
          <p:nvPr/>
        </p:nvGrpSpPr>
        <p:grpSpPr>
          <a:xfrm>
            <a:off x="6650491" y="2730090"/>
            <a:ext cx="350079" cy="351320"/>
            <a:chOff x="4991425" y="3234750"/>
            <a:chExt cx="296175" cy="297225"/>
          </a:xfrm>
        </p:grpSpPr>
        <p:sp>
          <p:nvSpPr>
            <p:cNvPr id="7733" name="Google Shape;7733;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3"/>
          <p:cNvGrpSpPr/>
          <p:nvPr/>
        </p:nvGrpSpPr>
        <p:grpSpPr>
          <a:xfrm>
            <a:off x="6650491" y="3199653"/>
            <a:ext cx="350079" cy="308177"/>
            <a:chOff x="4991425" y="3617150"/>
            <a:chExt cx="296175" cy="260725"/>
          </a:xfrm>
        </p:grpSpPr>
        <p:sp>
          <p:nvSpPr>
            <p:cNvPr id="7740" name="Google Shape;7740;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3"/>
          <p:cNvGrpSpPr/>
          <p:nvPr/>
        </p:nvGrpSpPr>
        <p:grpSpPr>
          <a:xfrm>
            <a:off x="6727764" y="3655244"/>
            <a:ext cx="195532" cy="349163"/>
            <a:chOff x="5056800" y="3962900"/>
            <a:chExt cx="165425" cy="295400"/>
          </a:xfrm>
        </p:grpSpPr>
        <p:sp>
          <p:nvSpPr>
            <p:cNvPr id="7748" name="Google Shape;7748;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7979062" y="3655260"/>
            <a:ext cx="350995" cy="349133"/>
            <a:chOff x="6168925" y="3936925"/>
            <a:chExt cx="296950" cy="295375"/>
          </a:xfrm>
        </p:grpSpPr>
        <p:sp>
          <p:nvSpPr>
            <p:cNvPr id="7752" name="Google Shape;7752;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3"/>
          <p:cNvGrpSpPr/>
          <p:nvPr/>
        </p:nvGrpSpPr>
        <p:grpSpPr>
          <a:xfrm>
            <a:off x="6192781" y="1372332"/>
            <a:ext cx="348188" cy="349133"/>
            <a:chOff x="1674750" y="3254050"/>
            <a:chExt cx="294575" cy="295375"/>
          </a:xfrm>
        </p:grpSpPr>
        <p:sp>
          <p:nvSpPr>
            <p:cNvPr id="7759" name="Google Shape;7759;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3"/>
          <p:cNvGrpSpPr/>
          <p:nvPr/>
        </p:nvGrpSpPr>
        <p:grpSpPr>
          <a:xfrm>
            <a:off x="6207177" y="1820035"/>
            <a:ext cx="319347" cy="349133"/>
            <a:chOff x="1687350" y="3618725"/>
            <a:chExt cx="270175" cy="295375"/>
          </a:xfrm>
        </p:grpSpPr>
        <p:sp>
          <p:nvSpPr>
            <p:cNvPr id="7763" name="Google Shape;7763;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3"/>
          <p:cNvGrpSpPr/>
          <p:nvPr/>
        </p:nvGrpSpPr>
        <p:grpSpPr>
          <a:xfrm>
            <a:off x="6190880" y="2266516"/>
            <a:ext cx="351940" cy="349133"/>
            <a:chOff x="1672375" y="3982600"/>
            <a:chExt cx="297750" cy="295375"/>
          </a:xfrm>
        </p:grpSpPr>
        <p:sp>
          <p:nvSpPr>
            <p:cNvPr id="7767" name="Google Shape;7767;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4882872" y="2730711"/>
            <a:ext cx="350079" cy="350079"/>
            <a:chOff x="3497300" y="3227275"/>
            <a:chExt cx="296175" cy="296175"/>
          </a:xfrm>
        </p:grpSpPr>
        <p:sp>
          <p:nvSpPr>
            <p:cNvPr id="7771" name="Google Shape;7771;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3"/>
          <p:cNvGrpSpPr/>
          <p:nvPr/>
        </p:nvGrpSpPr>
        <p:grpSpPr>
          <a:xfrm>
            <a:off x="4883345" y="3180106"/>
            <a:ext cx="349133" cy="347272"/>
            <a:chOff x="3497300" y="3591950"/>
            <a:chExt cx="295375" cy="293800"/>
          </a:xfrm>
        </p:grpSpPr>
        <p:sp>
          <p:nvSpPr>
            <p:cNvPr id="7780" name="Google Shape;7780;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3"/>
          <p:cNvGrpSpPr/>
          <p:nvPr/>
        </p:nvGrpSpPr>
        <p:grpSpPr>
          <a:xfrm>
            <a:off x="4883345" y="3655244"/>
            <a:ext cx="349133" cy="349163"/>
            <a:chOff x="3497300" y="3955025"/>
            <a:chExt cx="295375" cy="295400"/>
          </a:xfrm>
        </p:grpSpPr>
        <p:sp>
          <p:nvSpPr>
            <p:cNvPr id="7789" name="Google Shape;7789;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3"/>
          <p:cNvGrpSpPr/>
          <p:nvPr/>
        </p:nvGrpSpPr>
        <p:grpSpPr>
          <a:xfrm>
            <a:off x="7107917" y="2731435"/>
            <a:ext cx="327739" cy="348631"/>
            <a:chOff x="5364750" y="3235150"/>
            <a:chExt cx="277275" cy="294950"/>
          </a:xfrm>
        </p:grpSpPr>
        <p:sp>
          <p:nvSpPr>
            <p:cNvPr id="7793" name="Google Shape;7793;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73"/>
          <p:cNvGrpSpPr/>
          <p:nvPr/>
        </p:nvGrpSpPr>
        <p:grpSpPr>
          <a:xfrm>
            <a:off x="7096274" y="3177771"/>
            <a:ext cx="351024" cy="351941"/>
            <a:chOff x="5355300" y="3598250"/>
            <a:chExt cx="296975" cy="297750"/>
          </a:xfrm>
        </p:grpSpPr>
        <p:sp>
          <p:nvSpPr>
            <p:cNvPr id="7802" name="Google Shape;7802;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3"/>
          <p:cNvGrpSpPr/>
          <p:nvPr/>
        </p:nvGrpSpPr>
        <p:grpSpPr>
          <a:xfrm>
            <a:off x="7100470" y="3716693"/>
            <a:ext cx="342632" cy="226264"/>
            <a:chOff x="5358450" y="4015675"/>
            <a:chExt cx="289875" cy="191425"/>
          </a:xfrm>
        </p:grpSpPr>
        <p:sp>
          <p:nvSpPr>
            <p:cNvPr id="7811" name="Google Shape;7811;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6226953" y="4099224"/>
            <a:ext cx="351024" cy="325464"/>
            <a:chOff x="6543825" y="3202075"/>
            <a:chExt cx="296975" cy="275350"/>
          </a:xfrm>
        </p:grpSpPr>
        <p:sp>
          <p:nvSpPr>
            <p:cNvPr id="7816" name="Google Shape;7816;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6633934" y="1378972"/>
            <a:ext cx="350079" cy="350079"/>
            <a:chOff x="2037825" y="3254050"/>
            <a:chExt cx="296175" cy="296175"/>
          </a:xfrm>
        </p:grpSpPr>
        <p:sp>
          <p:nvSpPr>
            <p:cNvPr id="7824" name="Google Shape;7824;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3"/>
          <p:cNvGrpSpPr/>
          <p:nvPr/>
        </p:nvGrpSpPr>
        <p:grpSpPr>
          <a:xfrm>
            <a:off x="6632072" y="1820139"/>
            <a:ext cx="353802" cy="348926"/>
            <a:chOff x="2034675" y="3617925"/>
            <a:chExt cx="299325" cy="295200"/>
          </a:xfrm>
        </p:grpSpPr>
        <p:sp>
          <p:nvSpPr>
            <p:cNvPr id="7831" name="Google Shape;7831;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3"/>
          <p:cNvGrpSpPr/>
          <p:nvPr/>
        </p:nvGrpSpPr>
        <p:grpSpPr>
          <a:xfrm>
            <a:off x="6633934" y="2266516"/>
            <a:ext cx="350079" cy="349133"/>
            <a:chOff x="2037825" y="3981825"/>
            <a:chExt cx="296175" cy="295375"/>
          </a:xfrm>
        </p:grpSpPr>
        <p:sp>
          <p:nvSpPr>
            <p:cNvPr id="7837" name="Google Shape;7837;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73"/>
          <p:cNvGrpSpPr/>
          <p:nvPr/>
        </p:nvGrpSpPr>
        <p:grpSpPr>
          <a:xfrm>
            <a:off x="5318952" y="2762832"/>
            <a:ext cx="350079" cy="285837"/>
            <a:chOff x="3860400" y="3254050"/>
            <a:chExt cx="296175" cy="241825"/>
          </a:xfrm>
        </p:grpSpPr>
        <p:sp>
          <p:nvSpPr>
            <p:cNvPr id="7841" name="Google Shape;7841;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3"/>
          <p:cNvGrpSpPr/>
          <p:nvPr/>
        </p:nvGrpSpPr>
        <p:grpSpPr>
          <a:xfrm>
            <a:off x="5318479" y="3178702"/>
            <a:ext cx="351024" cy="350079"/>
            <a:chOff x="3859600" y="3591950"/>
            <a:chExt cx="296975" cy="296175"/>
          </a:xfrm>
        </p:grpSpPr>
        <p:sp>
          <p:nvSpPr>
            <p:cNvPr id="7849" name="Google Shape;7849;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3"/>
          <p:cNvGrpSpPr/>
          <p:nvPr/>
        </p:nvGrpSpPr>
        <p:grpSpPr>
          <a:xfrm>
            <a:off x="5318952" y="3654786"/>
            <a:ext cx="350079" cy="350079"/>
            <a:chOff x="3860400" y="3955025"/>
            <a:chExt cx="296175" cy="296175"/>
          </a:xfrm>
        </p:grpSpPr>
        <p:sp>
          <p:nvSpPr>
            <p:cNvPr id="7853" name="Google Shape;7853;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3"/>
          <p:cNvGrpSpPr/>
          <p:nvPr/>
        </p:nvGrpSpPr>
        <p:grpSpPr>
          <a:xfrm>
            <a:off x="7534167" y="2731184"/>
            <a:ext cx="355664" cy="349133"/>
            <a:chOff x="5716825" y="3235950"/>
            <a:chExt cx="300900" cy="295375"/>
          </a:xfrm>
        </p:grpSpPr>
        <p:sp>
          <p:nvSpPr>
            <p:cNvPr id="7859" name="Google Shape;7859;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7547199" y="3189872"/>
            <a:ext cx="329601" cy="327739"/>
            <a:chOff x="5727850" y="3609275"/>
            <a:chExt cx="278850" cy="277275"/>
          </a:xfrm>
        </p:grpSpPr>
        <p:sp>
          <p:nvSpPr>
            <p:cNvPr id="7864" name="Google Shape;7864;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3"/>
          <p:cNvGrpSpPr/>
          <p:nvPr/>
        </p:nvGrpSpPr>
        <p:grpSpPr>
          <a:xfrm>
            <a:off x="7558383" y="3655259"/>
            <a:ext cx="307231" cy="349133"/>
            <a:chOff x="5736525" y="3963700"/>
            <a:chExt cx="259925" cy="295375"/>
          </a:xfrm>
        </p:grpSpPr>
        <p:sp>
          <p:nvSpPr>
            <p:cNvPr id="7870" name="Google Shape;7870;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73"/>
          <p:cNvGrpSpPr/>
          <p:nvPr/>
        </p:nvGrpSpPr>
        <p:grpSpPr>
          <a:xfrm>
            <a:off x="6649963" y="4104585"/>
            <a:ext cx="351024" cy="350079"/>
            <a:chOff x="6553275" y="3604550"/>
            <a:chExt cx="296975" cy="296175"/>
          </a:xfrm>
        </p:grpSpPr>
        <p:sp>
          <p:nvSpPr>
            <p:cNvPr id="7878" name="Google Shape;7878;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4" name="Google Shape;7884;p7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885" name="Google Shape;7885;p7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9"/>
        <p:cNvGrpSpPr/>
        <p:nvPr/>
      </p:nvGrpSpPr>
      <p:grpSpPr>
        <a:xfrm>
          <a:off x="0" y="0"/>
          <a:ext cx="0" cy="0"/>
          <a:chOff x="0" y="0"/>
          <a:chExt cx="0" cy="0"/>
        </a:xfrm>
      </p:grpSpPr>
      <p:grpSp>
        <p:nvGrpSpPr>
          <p:cNvPr id="7890" name="Google Shape;7890;p74"/>
          <p:cNvGrpSpPr/>
          <p:nvPr/>
        </p:nvGrpSpPr>
        <p:grpSpPr>
          <a:xfrm>
            <a:off x="877057" y="1380546"/>
            <a:ext cx="294401" cy="353645"/>
            <a:chOff x="-35814600" y="3202075"/>
            <a:chExt cx="242625" cy="291450"/>
          </a:xfrm>
        </p:grpSpPr>
        <p:sp>
          <p:nvSpPr>
            <p:cNvPr id="7891" name="Google Shape;7891;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74"/>
          <p:cNvGrpSpPr/>
          <p:nvPr/>
        </p:nvGrpSpPr>
        <p:grpSpPr>
          <a:xfrm>
            <a:off x="847435" y="1821466"/>
            <a:ext cx="353645" cy="353888"/>
            <a:chOff x="-35839800" y="3561025"/>
            <a:chExt cx="291450" cy="291650"/>
          </a:xfrm>
        </p:grpSpPr>
        <p:sp>
          <p:nvSpPr>
            <p:cNvPr id="7899" name="Google Shape;7899;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6" name="Google Shape;7906;p7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7" name="Google Shape;7907;p74"/>
          <p:cNvGrpSpPr/>
          <p:nvPr/>
        </p:nvGrpSpPr>
        <p:grpSpPr>
          <a:xfrm>
            <a:off x="3084980" y="1380546"/>
            <a:ext cx="353645" cy="353645"/>
            <a:chOff x="-34003850" y="3227275"/>
            <a:chExt cx="291450" cy="291450"/>
          </a:xfrm>
        </p:grpSpPr>
        <p:sp>
          <p:nvSpPr>
            <p:cNvPr id="7908" name="Google Shape;7908;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084510" y="1821238"/>
            <a:ext cx="354586" cy="354343"/>
            <a:chOff x="-34004625" y="3585850"/>
            <a:chExt cx="292225" cy="292025"/>
          </a:xfrm>
        </p:grpSpPr>
        <p:sp>
          <p:nvSpPr>
            <p:cNvPr id="7914" name="Google Shape;7914;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4"/>
          <p:cNvGrpSpPr/>
          <p:nvPr/>
        </p:nvGrpSpPr>
        <p:grpSpPr>
          <a:xfrm>
            <a:off x="3084025" y="2256439"/>
            <a:ext cx="355557" cy="354616"/>
            <a:chOff x="-34005425" y="3945575"/>
            <a:chExt cx="293025" cy="292250"/>
          </a:xfrm>
        </p:grpSpPr>
        <p:sp>
          <p:nvSpPr>
            <p:cNvPr id="7920" name="Google Shape;7920;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4"/>
          <p:cNvGrpSpPr/>
          <p:nvPr/>
        </p:nvGrpSpPr>
        <p:grpSpPr>
          <a:xfrm>
            <a:off x="1731124" y="2729615"/>
            <a:ext cx="358408" cy="355557"/>
            <a:chOff x="-32174975" y="3192625"/>
            <a:chExt cx="295375" cy="293025"/>
          </a:xfrm>
        </p:grpSpPr>
        <p:sp>
          <p:nvSpPr>
            <p:cNvPr id="7924" name="Google Shape;7924;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8" name="Google Shape;7928;p7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0" name="Google Shape;7930;p74"/>
          <p:cNvGrpSpPr/>
          <p:nvPr/>
        </p:nvGrpSpPr>
        <p:grpSpPr>
          <a:xfrm>
            <a:off x="3970274" y="2730570"/>
            <a:ext cx="354586" cy="353645"/>
            <a:chOff x="-30345325" y="3184750"/>
            <a:chExt cx="292225" cy="291450"/>
          </a:xfrm>
        </p:grpSpPr>
        <p:sp>
          <p:nvSpPr>
            <p:cNvPr id="7931" name="Google Shape;7931;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74"/>
          <p:cNvGrpSpPr/>
          <p:nvPr/>
        </p:nvGrpSpPr>
        <p:grpSpPr>
          <a:xfrm>
            <a:off x="1295026" y="1380546"/>
            <a:ext cx="353645" cy="353645"/>
            <a:chOff x="-35481425" y="3202075"/>
            <a:chExt cx="291450" cy="291450"/>
          </a:xfrm>
        </p:grpSpPr>
        <p:sp>
          <p:nvSpPr>
            <p:cNvPr id="7937" name="Google Shape;7937;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1294556" y="1822072"/>
            <a:ext cx="354586" cy="352675"/>
            <a:chOff x="-35482200" y="3561225"/>
            <a:chExt cx="292225" cy="290650"/>
          </a:xfrm>
        </p:grpSpPr>
        <p:sp>
          <p:nvSpPr>
            <p:cNvPr id="7945" name="Google Shape;7945;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1295026" y="2256940"/>
            <a:ext cx="353645" cy="353615"/>
            <a:chOff x="-35481425" y="3919600"/>
            <a:chExt cx="291450" cy="291425"/>
          </a:xfrm>
        </p:grpSpPr>
        <p:sp>
          <p:nvSpPr>
            <p:cNvPr id="7949" name="Google Shape;7949;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4"/>
          <p:cNvGrpSpPr/>
          <p:nvPr/>
        </p:nvGrpSpPr>
        <p:grpSpPr>
          <a:xfrm>
            <a:off x="3530661" y="1381031"/>
            <a:ext cx="357468" cy="352675"/>
            <a:chOff x="-33645475" y="3228075"/>
            <a:chExt cx="294600" cy="290650"/>
          </a:xfrm>
        </p:grpSpPr>
        <p:sp>
          <p:nvSpPr>
            <p:cNvPr id="7958" name="Google Shape;7958;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3531631" y="1821116"/>
            <a:ext cx="355526" cy="354586"/>
            <a:chOff x="-33646250" y="3586425"/>
            <a:chExt cx="293000" cy="292225"/>
          </a:xfrm>
        </p:grpSpPr>
        <p:sp>
          <p:nvSpPr>
            <p:cNvPr id="7966" name="Google Shape;7966;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4"/>
          <p:cNvGrpSpPr/>
          <p:nvPr/>
        </p:nvGrpSpPr>
        <p:grpSpPr>
          <a:xfrm>
            <a:off x="3532101" y="2255969"/>
            <a:ext cx="354586" cy="355557"/>
            <a:chOff x="-33645475" y="3944800"/>
            <a:chExt cx="292225" cy="293025"/>
          </a:xfrm>
        </p:grpSpPr>
        <p:sp>
          <p:nvSpPr>
            <p:cNvPr id="7969" name="Google Shape;7969;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4"/>
          <p:cNvGrpSpPr/>
          <p:nvPr/>
        </p:nvGrpSpPr>
        <p:grpSpPr>
          <a:xfrm>
            <a:off x="2185320" y="2729706"/>
            <a:ext cx="352675" cy="355375"/>
            <a:chOff x="-31809525" y="3192625"/>
            <a:chExt cx="290650" cy="292875"/>
          </a:xfrm>
        </p:grpSpPr>
        <p:sp>
          <p:nvSpPr>
            <p:cNvPr id="7980" name="Google Shape;7980;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2184835" y="3200258"/>
            <a:ext cx="353645" cy="355557"/>
            <a:chOff x="-31811100" y="3550975"/>
            <a:chExt cx="291450" cy="293025"/>
          </a:xfrm>
        </p:grpSpPr>
        <p:sp>
          <p:nvSpPr>
            <p:cNvPr id="7985" name="Google Shape;7985;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4"/>
          <p:cNvGrpSpPr/>
          <p:nvPr/>
        </p:nvGrpSpPr>
        <p:grpSpPr>
          <a:xfrm>
            <a:off x="2178631" y="3664562"/>
            <a:ext cx="366052" cy="356831"/>
            <a:chOff x="-31817400" y="3910025"/>
            <a:chExt cx="301675" cy="294075"/>
          </a:xfrm>
        </p:grpSpPr>
        <p:sp>
          <p:nvSpPr>
            <p:cNvPr id="7993" name="Google Shape;7993;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4"/>
          <p:cNvGrpSpPr/>
          <p:nvPr/>
        </p:nvGrpSpPr>
        <p:grpSpPr>
          <a:xfrm>
            <a:off x="3970259" y="3200743"/>
            <a:ext cx="354616" cy="354586"/>
            <a:chOff x="-30354000" y="3569100"/>
            <a:chExt cx="292250" cy="292225"/>
          </a:xfrm>
        </p:grpSpPr>
        <p:sp>
          <p:nvSpPr>
            <p:cNvPr id="7997" name="Google Shape;7997;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4"/>
          <p:cNvGrpSpPr/>
          <p:nvPr/>
        </p:nvGrpSpPr>
        <p:grpSpPr>
          <a:xfrm>
            <a:off x="1748837" y="1380546"/>
            <a:ext cx="342148" cy="353645"/>
            <a:chOff x="-35118325" y="3202075"/>
            <a:chExt cx="281975" cy="291450"/>
          </a:xfrm>
        </p:grpSpPr>
        <p:sp>
          <p:nvSpPr>
            <p:cNvPr id="8004" name="Google Shape;8004;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4"/>
          <p:cNvGrpSpPr/>
          <p:nvPr/>
        </p:nvGrpSpPr>
        <p:grpSpPr>
          <a:xfrm>
            <a:off x="1742618" y="1821799"/>
            <a:ext cx="354586" cy="353221"/>
            <a:chOff x="-35123050" y="3561225"/>
            <a:chExt cx="292225" cy="291100"/>
          </a:xfrm>
        </p:grpSpPr>
        <p:sp>
          <p:nvSpPr>
            <p:cNvPr id="8009" name="Google Shape;8009;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4"/>
          <p:cNvGrpSpPr/>
          <p:nvPr/>
        </p:nvGrpSpPr>
        <p:grpSpPr>
          <a:xfrm>
            <a:off x="1784677" y="2256940"/>
            <a:ext cx="270467" cy="353615"/>
            <a:chOff x="-35089175" y="3919600"/>
            <a:chExt cx="222900" cy="291425"/>
          </a:xfrm>
        </p:grpSpPr>
        <p:sp>
          <p:nvSpPr>
            <p:cNvPr id="8012" name="Google Shape;8012;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4"/>
          <p:cNvGrpSpPr/>
          <p:nvPr/>
        </p:nvGrpSpPr>
        <p:grpSpPr>
          <a:xfrm>
            <a:off x="3981673" y="1380303"/>
            <a:ext cx="336445" cy="354131"/>
            <a:chOff x="-33277650" y="3226875"/>
            <a:chExt cx="277275" cy="291850"/>
          </a:xfrm>
        </p:grpSpPr>
        <p:sp>
          <p:nvSpPr>
            <p:cNvPr id="8015" name="Google Shape;8015;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4"/>
          <p:cNvGrpSpPr/>
          <p:nvPr/>
        </p:nvGrpSpPr>
        <p:grpSpPr>
          <a:xfrm>
            <a:off x="3973073" y="1821587"/>
            <a:ext cx="353645" cy="353645"/>
            <a:chOff x="-33286325" y="3586425"/>
            <a:chExt cx="291450" cy="291450"/>
          </a:xfrm>
        </p:grpSpPr>
        <p:sp>
          <p:nvSpPr>
            <p:cNvPr id="8023" name="Google Shape;8023;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4"/>
          <p:cNvGrpSpPr/>
          <p:nvPr/>
        </p:nvGrpSpPr>
        <p:grpSpPr>
          <a:xfrm>
            <a:off x="3973073" y="2255969"/>
            <a:ext cx="353645" cy="355557"/>
            <a:chOff x="-33286325" y="3944800"/>
            <a:chExt cx="291450" cy="293025"/>
          </a:xfrm>
        </p:grpSpPr>
        <p:sp>
          <p:nvSpPr>
            <p:cNvPr id="8029" name="Google Shape;8029;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4"/>
          <p:cNvGrpSpPr/>
          <p:nvPr/>
        </p:nvGrpSpPr>
        <p:grpSpPr>
          <a:xfrm>
            <a:off x="2631470" y="2729129"/>
            <a:ext cx="353645" cy="356527"/>
            <a:chOff x="-31452725" y="3191825"/>
            <a:chExt cx="291450" cy="293825"/>
          </a:xfrm>
        </p:grpSpPr>
        <p:sp>
          <p:nvSpPr>
            <p:cNvPr id="8034" name="Google Shape;8034;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4"/>
          <p:cNvGrpSpPr/>
          <p:nvPr/>
        </p:nvGrpSpPr>
        <p:grpSpPr>
          <a:xfrm>
            <a:off x="2631000" y="3200744"/>
            <a:ext cx="354586" cy="354586"/>
            <a:chOff x="-31452725" y="3551775"/>
            <a:chExt cx="292225" cy="292225"/>
          </a:xfrm>
        </p:grpSpPr>
        <p:sp>
          <p:nvSpPr>
            <p:cNvPr id="8039" name="Google Shape;8039;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629559" y="3664729"/>
            <a:ext cx="357468" cy="356497"/>
            <a:chOff x="-31455100" y="3909350"/>
            <a:chExt cx="294600" cy="293800"/>
          </a:xfrm>
        </p:grpSpPr>
        <p:sp>
          <p:nvSpPr>
            <p:cNvPr id="8044" name="Google Shape;8044;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4"/>
          <p:cNvGrpSpPr/>
          <p:nvPr/>
        </p:nvGrpSpPr>
        <p:grpSpPr>
          <a:xfrm>
            <a:off x="3970744" y="3665684"/>
            <a:ext cx="353645" cy="354586"/>
            <a:chOff x="-30345325" y="3918800"/>
            <a:chExt cx="291450" cy="292225"/>
          </a:xfrm>
        </p:grpSpPr>
        <p:sp>
          <p:nvSpPr>
            <p:cNvPr id="8047" name="Google Shape;8047;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4"/>
          <p:cNvGrpSpPr/>
          <p:nvPr/>
        </p:nvGrpSpPr>
        <p:grpSpPr>
          <a:xfrm>
            <a:off x="2200736" y="1380546"/>
            <a:ext cx="332593" cy="353645"/>
            <a:chOff x="-34755225" y="3202075"/>
            <a:chExt cx="274100" cy="291450"/>
          </a:xfrm>
        </p:grpSpPr>
        <p:sp>
          <p:nvSpPr>
            <p:cNvPr id="8053" name="Google Shape;8053;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4"/>
          <p:cNvGrpSpPr/>
          <p:nvPr/>
        </p:nvGrpSpPr>
        <p:grpSpPr>
          <a:xfrm>
            <a:off x="2190209" y="1821587"/>
            <a:ext cx="353645" cy="353645"/>
            <a:chOff x="-34763900" y="3561225"/>
            <a:chExt cx="291450" cy="291450"/>
          </a:xfrm>
        </p:grpSpPr>
        <p:sp>
          <p:nvSpPr>
            <p:cNvPr id="8061" name="Google Shape;8061;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4" name="Google Shape;8064;p7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5" name="Google Shape;8065;p74"/>
          <p:cNvGrpSpPr/>
          <p:nvPr/>
        </p:nvGrpSpPr>
        <p:grpSpPr>
          <a:xfrm>
            <a:off x="845106" y="2730099"/>
            <a:ext cx="354586" cy="354586"/>
            <a:chOff x="-32927950" y="3227275"/>
            <a:chExt cx="292225" cy="292225"/>
          </a:xfrm>
        </p:grpSpPr>
        <p:sp>
          <p:nvSpPr>
            <p:cNvPr id="8066" name="Google Shape;8066;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44621" y="3201213"/>
            <a:ext cx="355557" cy="353645"/>
            <a:chOff x="-32927950" y="3586425"/>
            <a:chExt cx="293025" cy="291450"/>
          </a:xfrm>
        </p:grpSpPr>
        <p:sp>
          <p:nvSpPr>
            <p:cNvPr id="8072" name="Google Shape;8072;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845106" y="3665198"/>
            <a:ext cx="354586" cy="355557"/>
            <a:chOff x="-32927950" y="3944800"/>
            <a:chExt cx="292225" cy="293025"/>
          </a:xfrm>
        </p:grpSpPr>
        <p:sp>
          <p:nvSpPr>
            <p:cNvPr id="8078" name="Google Shape;8078;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3073898" y="2730449"/>
            <a:ext cx="354586" cy="353888"/>
            <a:chOff x="-31094350" y="3194000"/>
            <a:chExt cx="292225" cy="291650"/>
          </a:xfrm>
        </p:grpSpPr>
        <p:sp>
          <p:nvSpPr>
            <p:cNvPr id="8088" name="Google Shape;8088;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4"/>
          <p:cNvGrpSpPr/>
          <p:nvPr/>
        </p:nvGrpSpPr>
        <p:grpSpPr>
          <a:xfrm>
            <a:off x="3074368" y="3200941"/>
            <a:ext cx="353645" cy="354191"/>
            <a:chOff x="-31093575" y="3552550"/>
            <a:chExt cx="291450" cy="291900"/>
          </a:xfrm>
        </p:grpSpPr>
        <p:sp>
          <p:nvSpPr>
            <p:cNvPr id="8097" name="Google Shape;8097;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74"/>
          <p:cNvGrpSpPr/>
          <p:nvPr/>
        </p:nvGrpSpPr>
        <p:grpSpPr>
          <a:xfrm>
            <a:off x="3074368" y="3666169"/>
            <a:ext cx="353645" cy="353615"/>
            <a:chOff x="-31093575" y="3911725"/>
            <a:chExt cx="291450" cy="291425"/>
          </a:xfrm>
        </p:grpSpPr>
        <p:sp>
          <p:nvSpPr>
            <p:cNvPr id="8102" name="Google Shape;8102;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2183798" y="4123136"/>
            <a:ext cx="356497" cy="354586"/>
            <a:chOff x="-29946000" y="3183175"/>
            <a:chExt cx="293800" cy="292225"/>
          </a:xfrm>
        </p:grpSpPr>
        <p:sp>
          <p:nvSpPr>
            <p:cNvPr id="8105" name="Google Shape;8105;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28330" y="1380289"/>
            <a:ext cx="358408" cy="354161"/>
            <a:chOff x="-34408675" y="3202075"/>
            <a:chExt cx="295375" cy="291875"/>
          </a:xfrm>
        </p:grpSpPr>
        <p:sp>
          <p:nvSpPr>
            <p:cNvPr id="8112" name="Google Shape;8112;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4"/>
          <p:cNvGrpSpPr/>
          <p:nvPr/>
        </p:nvGrpSpPr>
        <p:grpSpPr>
          <a:xfrm>
            <a:off x="2630241" y="1820283"/>
            <a:ext cx="354586" cy="356254"/>
            <a:chOff x="-34405525" y="3558075"/>
            <a:chExt cx="292225" cy="293600"/>
          </a:xfrm>
        </p:grpSpPr>
        <p:sp>
          <p:nvSpPr>
            <p:cNvPr id="8117" name="Google Shape;8117;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4"/>
          <p:cNvGrpSpPr/>
          <p:nvPr/>
        </p:nvGrpSpPr>
        <p:grpSpPr>
          <a:xfrm>
            <a:off x="2629755" y="2256940"/>
            <a:ext cx="355557" cy="353615"/>
            <a:chOff x="-34406325" y="3919600"/>
            <a:chExt cx="293025" cy="291425"/>
          </a:xfrm>
        </p:grpSpPr>
        <p:sp>
          <p:nvSpPr>
            <p:cNvPr id="8121" name="Google Shape;8121;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4"/>
          <p:cNvGrpSpPr/>
          <p:nvPr/>
        </p:nvGrpSpPr>
        <p:grpSpPr>
          <a:xfrm>
            <a:off x="1293653" y="2736303"/>
            <a:ext cx="353645" cy="342179"/>
            <a:chOff x="-32568800" y="3232000"/>
            <a:chExt cx="291450" cy="282000"/>
          </a:xfrm>
        </p:grpSpPr>
        <p:sp>
          <p:nvSpPr>
            <p:cNvPr id="8129" name="Google Shape;8129;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4"/>
          <p:cNvGrpSpPr/>
          <p:nvPr/>
        </p:nvGrpSpPr>
        <p:grpSpPr>
          <a:xfrm>
            <a:off x="1293183" y="3201213"/>
            <a:ext cx="354586" cy="353645"/>
            <a:chOff x="-32569575" y="3586425"/>
            <a:chExt cx="292225" cy="291450"/>
          </a:xfrm>
        </p:grpSpPr>
        <p:sp>
          <p:nvSpPr>
            <p:cNvPr id="8132" name="Google Shape;8132;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4"/>
          <p:cNvGrpSpPr/>
          <p:nvPr/>
        </p:nvGrpSpPr>
        <p:grpSpPr>
          <a:xfrm>
            <a:off x="1284098" y="3665805"/>
            <a:ext cx="372756" cy="354343"/>
            <a:chOff x="-32576675" y="3944600"/>
            <a:chExt cx="307200" cy="292025"/>
          </a:xfrm>
        </p:grpSpPr>
        <p:sp>
          <p:nvSpPr>
            <p:cNvPr id="8135" name="Google Shape;8135;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29065" y="2730100"/>
            <a:ext cx="354586" cy="354586"/>
            <a:chOff x="-30735200" y="3192625"/>
            <a:chExt cx="292225" cy="292225"/>
          </a:xfrm>
        </p:grpSpPr>
        <p:sp>
          <p:nvSpPr>
            <p:cNvPr id="8138" name="Google Shape;8138;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4"/>
          <p:cNvGrpSpPr/>
          <p:nvPr/>
        </p:nvGrpSpPr>
        <p:grpSpPr>
          <a:xfrm>
            <a:off x="3529065" y="3201532"/>
            <a:ext cx="354586" cy="353008"/>
            <a:chOff x="-30735200" y="3552550"/>
            <a:chExt cx="292225" cy="290925"/>
          </a:xfrm>
        </p:grpSpPr>
        <p:sp>
          <p:nvSpPr>
            <p:cNvPr id="8146" name="Google Shape;8146;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29065" y="3666154"/>
            <a:ext cx="354586" cy="353645"/>
            <a:chOff x="-30735200" y="3910925"/>
            <a:chExt cx="292225" cy="291450"/>
          </a:xfrm>
        </p:grpSpPr>
        <p:sp>
          <p:nvSpPr>
            <p:cNvPr id="8149" name="Google Shape;8149;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1" name="Google Shape;8151;p7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2" name="Google Shape;8152;p74"/>
          <p:cNvGrpSpPr/>
          <p:nvPr/>
        </p:nvGrpSpPr>
        <p:grpSpPr>
          <a:xfrm>
            <a:off x="4882910" y="1379021"/>
            <a:ext cx="358971" cy="359224"/>
            <a:chOff x="-57956275" y="3197925"/>
            <a:chExt cx="319000" cy="319225"/>
          </a:xfrm>
        </p:grpSpPr>
        <p:sp>
          <p:nvSpPr>
            <p:cNvPr id="8153" name="Google Shape;8153;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4905064" y="1835446"/>
            <a:ext cx="314662" cy="358971"/>
            <a:chOff x="-57940525" y="3590375"/>
            <a:chExt cx="279625" cy="319000"/>
          </a:xfrm>
        </p:grpSpPr>
        <p:sp>
          <p:nvSpPr>
            <p:cNvPr id="8161" name="Google Shape;8161;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4"/>
          <p:cNvGrpSpPr/>
          <p:nvPr/>
        </p:nvGrpSpPr>
        <p:grpSpPr>
          <a:xfrm>
            <a:off x="4875945" y="2276817"/>
            <a:ext cx="358099" cy="358999"/>
            <a:chOff x="-57959425" y="3982600"/>
            <a:chExt cx="318225" cy="319025"/>
          </a:xfrm>
        </p:grpSpPr>
        <p:sp>
          <p:nvSpPr>
            <p:cNvPr id="8167" name="Google Shape;8167;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4"/>
          <p:cNvGrpSpPr/>
          <p:nvPr/>
        </p:nvGrpSpPr>
        <p:grpSpPr>
          <a:xfrm>
            <a:off x="7076112" y="1380146"/>
            <a:ext cx="357226" cy="357226"/>
            <a:chOff x="-55987225" y="3198925"/>
            <a:chExt cx="317450" cy="317450"/>
          </a:xfrm>
        </p:grpSpPr>
        <p:sp>
          <p:nvSpPr>
            <p:cNvPr id="8172" name="Google Shape;8172;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7076112" y="1836178"/>
            <a:ext cx="357226" cy="357367"/>
            <a:chOff x="-55987225" y="3591025"/>
            <a:chExt cx="317450" cy="317575"/>
          </a:xfrm>
        </p:grpSpPr>
        <p:sp>
          <p:nvSpPr>
            <p:cNvPr id="8177" name="Google Shape;8177;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4"/>
          <p:cNvGrpSpPr/>
          <p:nvPr/>
        </p:nvGrpSpPr>
        <p:grpSpPr>
          <a:xfrm>
            <a:off x="7090027" y="2276817"/>
            <a:ext cx="358999" cy="358999"/>
            <a:chOff x="-55988800" y="3982600"/>
            <a:chExt cx="319025" cy="319025"/>
          </a:xfrm>
        </p:grpSpPr>
        <p:sp>
          <p:nvSpPr>
            <p:cNvPr id="8183" name="Google Shape;8183;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5748546" y="2734774"/>
            <a:ext cx="356326" cy="358971"/>
            <a:chOff x="-54026025" y="3192625"/>
            <a:chExt cx="316650" cy="319000"/>
          </a:xfrm>
        </p:grpSpPr>
        <p:sp>
          <p:nvSpPr>
            <p:cNvPr id="8189" name="Google Shape;8189;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4"/>
          <p:cNvGrpSpPr/>
          <p:nvPr/>
        </p:nvGrpSpPr>
        <p:grpSpPr>
          <a:xfrm>
            <a:off x="5768492" y="3205748"/>
            <a:ext cx="316434" cy="358099"/>
            <a:chOff x="-54007925" y="3584850"/>
            <a:chExt cx="281200" cy="318225"/>
          </a:xfrm>
        </p:grpSpPr>
        <p:sp>
          <p:nvSpPr>
            <p:cNvPr id="8198" name="Google Shape;8198;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74"/>
          <p:cNvGrpSpPr/>
          <p:nvPr/>
        </p:nvGrpSpPr>
        <p:grpSpPr>
          <a:xfrm>
            <a:off x="5768492" y="3667633"/>
            <a:ext cx="316434" cy="358914"/>
            <a:chOff x="-54007925" y="3975575"/>
            <a:chExt cx="281200" cy="318950"/>
          </a:xfrm>
        </p:grpSpPr>
        <p:sp>
          <p:nvSpPr>
            <p:cNvPr id="8205" name="Google Shape;8205;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4"/>
          <p:cNvGrpSpPr/>
          <p:nvPr/>
        </p:nvGrpSpPr>
        <p:grpSpPr>
          <a:xfrm>
            <a:off x="8003359" y="2752104"/>
            <a:ext cx="274770" cy="358492"/>
            <a:chOff x="-52005775" y="3208025"/>
            <a:chExt cx="244175" cy="318575"/>
          </a:xfrm>
        </p:grpSpPr>
        <p:sp>
          <p:nvSpPr>
            <p:cNvPr id="8210" name="Google Shape;8210;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4"/>
          <p:cNvGrpSpPr/>
          <p:nvPr/>
        </p:nvGrpSpPr>
        <p:grpSpPr>
          <a:xfrm>
            <a:off x="5309825" y="1380146"/>
            <a:ext cx="358099" cy="358099"/>
            <a:chOff x="-57568775" y="3198925"/>
            <a:chExt cx="318225" cy="318225"/>
          </a:xfrm>
        </p:grpSpPr>
        <p:sp>
          <p:nvSpPr>
            <p:cNvPr id="8222" name="Google Shape;8222;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74"/>
          <p:cNvGrpSpPr/>
          <p:nvPr/>
        </p:nvGrpSpPr>
        <p:grpSpPr>
          <a:xfrm>
            <a:off x="5331543" y="1835446"/>
            <a:ext cx="314662" cy="358099"/>
            <a:chOff x="-57549075" y="3590375"/>
            <a:chExt cx="279625" cy="318225"/>
          </a:xfrm>
        </p:grpSpPr>
        <p:sp>
          <p:nvSpPr>
            <p:cNvPr id="8229" name="Google Shape;8229;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5323740" y="2276817"/>
            <a:ext cx="359871" cy="359871"/>
            <a:chOff x="-57570350" y="3982600"/>
            <a:chExt cx="319800" cy="319800"/>
          </a:xfrm>
        </p:grpSpPr>
        <p:sp>
          <p:nvSpPr>
            <p:cNvPr id="8234" name="Google Shape;8234;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538779" y="1379246"/>
            <a:ext cx="314662" cy="358999"/>
            <a:chOff x="-55576850" y="3198125"/>
            <a:chExt cx="279625" cy="319025"/>
          </a:xfrm>
        </p:grpSpPr>
        <p:sp>
          <p:nvSpPr>
            <p:cNvPr id="8239" name="Google Shape;8239;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4"/>
          <p:cNvGrpSpPr/>
          <p:nvPr/>
        </p:nvGrpSpPr>
        <p:grpSpPr>
          <a:xfrm>
            <a:off x="7516174" y="1835221"/>
            <a:ext cx="359871" cy="358324"/>
            <a:chOff x="-55596550" y="3590175"/>
            <a:chExt cx="319800" cy="318425"/>
          </a:xfrm>
        </p:grpSpPr>
        <p:sp>
          <p:nvSpPr>
            <p:cNvPr id="8244" name="Google Shape;8244;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4"/>
          <p:cNvGrpSpPr/>
          <p:nvPr/>
        </p:nvGrpSpPr>
        <p:grpSpPr>
          <a:xfrm>
            <a:off x="7531412" y="2276564"/>
            <a:ext cx="358999" cy="359252"/>
            <a:chOff x="-55595775" y="3982375"/>
            <a:chExt cx="319025" cy="319250"/>
          </a:xfrm>
        </p:grpSpPr>
        <p:sp>
          <p:nvSpPr>
            <p:cNvPr id="8249" name="Google Shape;8249;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4"/>
          <p:cNvGrpSpPr/>
          <p:nvPr/>
        </p:nvGrpSpPr>
        <p:grpSpPr>
          <a:xfrm>
            <a:off x="6188595" y="2734774"/>
            <a:ext cx="358999" cy="358099"/>
            <a:chOff x="-53635375" y="3192625"/>
            <a:chExt cx="319025" cy="318225"/>
          </a:xfrm>
        </p:grpSpPr>
        <p:sp>
          <p:nvSpPr>
            <p:cNvPr id="8256" name="Google Shape;8256;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4"/>
          <p:cNvGrpSpPr/>
          <p:nvPr/>
        </p:nvGrpSpPr>
        <p:grpSpPr>
          <a:xfrm>
            <a:off x="6210763" y="3205748"/>
            <a:ext cx="314662" cy="358999"/>
            <a:chOff x="-53615675" y="3584850"/>
            <a:chExt cx="279625" cy="319025"/>
          </a:xfrm>
        </p:grpSpPr>
        <p:sp>
          <p:nvSpPr>
            <p:cNvPr id="8260" name="Google Shape;8260;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4"/>
          <p:cNvGrpSpPr/>
          <p:nvPr/>
        </p:nvGrpSpPr>
        <p:grpSpPr>
          <a:xfrm>
            <a:off x="6188609" y="3668674"/>
            <a:ext cx="358971" cy="357874"/>
            <a:chOff x="-53634575" y="3976500"/>
            <a:chExt cx="319000" cy="318025"/>
          </a:xfrm>
        </p:grpSpPr>
        <p:sp>
          <p:nvSpPr>
            <p:cNvPr id="8264" name="Google Shape;8264;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7983413" y="3211628"/>
            <a:ext cx="314662" cy="358436"/>
            <a:chOff x="-52023900" y="3590075"/>
            <a:chExt cx="279625" cy="318525"/>
          </a:xfrm>
        </p:grpSpPr>
        <p:sp>
          <p:nvSpPr>
            <p:cNvPr id="8273" name="Google Shape;8273;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4"/>
          <p:cNvGrpSpPr/>
          <p:nvPr/>
        </p:nvGrpSpPr>
        <p:grpSpPr>
          <a:xfrm>
            <a:off x="5746654" y="1380146"/>
            <a:ext cx="358971" cy="358971"/>
            <a:chOff x="-57173375" y="3198925"/>
            <a:chExt cx="319000" cy="319000"/>
          </a:xfrm>
        </p:grpSpPr>
        <p:sp>
          <p:nvSpPr>
            <p:cNvPr id="8281" name="Google Shape;8281;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4"/>
          <p:cNvGrpSpPr/>
          <p:nvPr/>
        </p:nvGrpSpPr>
        <p:grpSpPr>
          <a:xfrm>
            <a:off x="5747541" y="1857587"/>
            <a:ext cx="357198" cy="314690"/>
            <a:chOff x="-57176525" y="3610050"/>
            <a:chExt cx="317425" cy="279650"/>
          </a:xfrm>
        </p:grpSpPr>
        <p:sp>
          <p:nvSpPr>
            <p:cNvPr id="8286" name="Google Shape;8286;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4"/>
          <p:cNvGrpSpPr/>
          <p:nvPr/>
        </p:nvGrpSpPr>
        <p:grpSpPr>
          <a:xfrm>
            <a:off x="7957995" y="1380146"/>
            <a:ext cx="358099" cy="356326"/>
            <a:chOff x="-55202750" y="3198925"/>
            <a:chExt cx="318225" cy="316650"/>
          </a:xfrm>
        </p:grpSpPr>
        <p:sp>
          <p:nvSpPr>
            <p:cNvPr id="8292" name="Google Shape;8292;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4"/>
          <p:cNvGrpSpPr/>
          <p:nvPr/>
        </p:nvGrpSpPr>
        <p:grpSpPr>
          <a:xfrm>
            <a:off x="7968629" y="1835446"/>
            <a:ext cx="336830" cy="358099"/>
            <a:chOff x="-55194875" y="3590375"/>
            <a:chExt cx="299325" cy="318225"/>
          </a:xfrm>
        </p:grpSpPr>
        <p:sp>
          <p:nvSpPr>
            <p:cNvPr id="8295" name="Google Shape;8295;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74"/>
          <p:cNvGrpSpPr/>
          <p:nvPr/>
        </p:nvGrpSpPr>
        <p:grpSpPr>
          <a:xfrm>
            <a:off x="7973247" y="2277717"/>
            <a:ext cx="357198" cy="357198"/>
            <a:chOff x="-55203525" y="3983400"/>
            <a:chExt cx="317425" cy="317425"/>
          </a:xfrm>
        </p:grpSpPr>
        <p:sp>
          <p:nvSpPr>
            <p:cNvPr id="8301" name="Google Shape;8301;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74"/>
          <p:cNvGrpSpPr/>
          <p:nvPr/>
        </p:nvGrpSpPr>
        <p:grpSpPr>
          <a:xfrm>
            <a:off x="6639727" y="2734774"/>
            <a:ext cx="335930" cy="358971"/>
            <a:chOff x="-53232900" y="3192625"/>
            <a:chExt cx="298525" cy="319000"/>
          </a:xfrm>
        </p:grpSpPr>
        <p:sp>
          <p:nvSpPr>
            <p:cNvPr id="8305" name="Google Shape;8305;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4"/>
          <p:cNvGrpSpPr/>
          <p:nvPr/>
        </p:nvGrpSpPr>
        <p:grpSpPr>
          <a:xfrm>
            <a:off x="6629093" y="3205748"/>
            <a:ext cx="357198" cy="356326"/>
            <a:chOff x="-53242350" y="3584850"/>
            <a:chExt cx="317425" cy="316650"/>
          </a:xfrm>
        </p:grpSpPr>
        <p:sp>
          <p:nvSpPr>
            <p:cNvPr id="8314" name="Google Shape;8314;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4"/>
          <p:cNvGrpSpPr/>
          <p:nvPr/>
        </p:nvGrpSpPr>
        <p:grpSpPr>
          <a:xfrm>
            <a:off x="6650362" y="3668449"/>
            <a:ext cx="314662" cy="358999"/>
            <a:chOff x="-53224225" y="3976300"/>
            <a:chExt cx="279625" cy="319025"/>
          </a:xfrm>
        </p:grpSpPr>
        <p:sp>
          <p:nvSpPr>
            <p:cNvPr id="8320" name="Google Shape;8320;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7961258" y="3676129"/>
            <a:ext cx="358971" cy="358408"/>
            <a:chOff x="-52043575" y="3983125"/>
            <a:chExt cx="319000" cy="318500"/>
          </a:xfrm>
        </p:grpSpPr>
        <p:sp>
          <p:nvSpPr>
            <p:cNvPr id="8328" name="Google Shape;8328;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15199" y="1380146"/>
            <a:ext cx="314662" cy="358971"/>
            <a:chOff x="-56766175" y="3198925"/>
            <a:chExt cx="279625" cy="319000"/>
          </a:xfrm>
        </p:grpSpPr>
        <p:sp>
          <p:nvSpPr>
            <p:cNvPr id="8338" name="Google Shape;8338;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4"/>
          <p:cNvGrpSpPr/>
          <p:nvPr/>
        </p:nvGrpSpPr>
        <p:grpSpPr>
          <a:xfrm>
            <a:off x="6214313" y="1835446"/>
            <a:ext cx="316434" cy="358099"/>
            <a:chOff x="-56766175" y="3590375"/>
            <a:chExt cx="281200" cy="318225"/>
          </a:xfrm>
        </p:grpSpPr>
        <p:sp>
          <p:nvSpPr>
            <p:cNvPr id="8346" name="Google Shape;8346;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51269" y="2276817"/>
            <a:ext cx="272126" cy="358099"/>
            <a:chOff x="-56747275" y="3982600"/>
            <a:chExt cx="241825" cy="318225"/>
          </a:xfrm>
        </p:grpSpPr>
        <p:sp>
          <p:nvSpPr>
            <p:cNvPr id="8351" name="Google Shape;8351;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4"/>
          <p:cNvGrpSpPr/>
          <p:nvPr/>
        </p:nvGrpSpPr>
        <p:grpSpPr>
          <a:xfrm>
            <a:off x="4859020" y="3219055"/>
            <a:ext cx="358999" cy="342991"/>
            <a:chOff x="-54812875" y="3596675"/>
            <a:chExt cx="319025" cy="304800"/>
          </a:xfrm>
        </p:grpSpPr>
        <p:sp>
          <p:nvSpPr>
            <p:cNvPr id="8359" name="Google Shape;8359;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7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4881188" y="3675538"/>
            <a:ext cx="314662" cy="358099"/>
            <a:chOff x="-54793175" y="3982600"/>
            <a:chExt cx="279625" cy="318225"/>
          </a:xfrm>
        </p:grpSpPr>
        <p:sp>
          <p:nvSpPr>
            <p:cNvPr id="8369" name="Google Shape;8369;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4"/>
          <p:cNvGrpSpPr/>
          <p:nvPr/>
        </p:nvGrpSpPr>
        <p:grpSpPr>
          <a:xfrm>
            <a:off x="7092647" y="2734774"/>
            <a:ext cx="314662" cy="358099"/>
            <a:chOff x="-52832000" y="3192625"/>
            <a:chExt cx="279625" cy="318225"/>
          </a:xfrm>
        </p:grpSpPr>
        <p:sp>
          <p:nvSpPr>
            <p:cNvPr id="8377" name="Google Shape;8377;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74"/>
          <p:cNvGrpSpPr/>
          <p:nvPr/>
        </p:nvGrpSpPr>
        <p:grpSpPr>
          <a:xfrm>
            <a:off x="5779179" y="2276142"/>
            <a:ext cx="323524" cy="358774"/>
            <a:chOff x="-57162350" y="3982000"/>
            <a:chExt cx="287500" cy="318825"/>
          </a:xfrm>
        </p:grpSpPr>
        <p:sp>
          <p:nvSpPr>
            <p:cNvPr id="8386" name="Google Shape;8386;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4"/>
          <p:cNvGrpSpPr/>
          <p:nvPr/>
        </p:nvGrpSpPr>
        <p:grpSpPr>
          <a:xfrm>
            <a:off x="7070492" y="3206648"/>
            <a:ext cx="358971" cy="357198"/>
            <a:chOff x="-52851675" y="3585650"/>
            <a:chExt cx="319000" cy="317425"/>
          </a:xfrm>
        </p:grpSpPr>
        <p:sp>
          <p:nvSpPr>
            <p:cNvPr id="8395" name="Google Shape;8395;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4"/>
          <p:cNvGrpSpPr/>
          <p:nvPr/>
        </p:nvGrpSpPr>
        <p:grpSpPr>
          <a:xfrm>
            <a:off x="7092647" y="3668449"/>
            <a:ext cx="314662" cy="358999"/>
            <a:chOff x="-52832000" y="3976300"/>
            <a:chExt cx="279625" cy="319025"/>
          </a:xfrm>
        </p:grpSpPr>
        <p:sp>
          <p:nvSpPr>
            <p:cNvPr id="8402" name="Google Shape;8402;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4"/>
          <p:cNvGrpSpPr/>
          <p:nvPr/>
        </p:nvGrpSpPr>
        <p:grpSpPr>
          <a:xfrm>
            <a:off x="6209853" y="4123097"/>
            <a:ext cx="316434" cy="358099"/>
            <a:chOff x="-51633225" y="3198925"/>
            <a:chExt cx="281200" cy="318225"/>
          </a:xfrm>
        </p:grpSpPr>
        <p:sp>
          <p:nvSpPr>
            <p:cNvPr id="8408" name="Google Shape;8408;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4"/>
          <p:cNvGrpSpPr/>
          <p:nvPr/>
        </p:nvGrpSpPr>
        <p:grpSpPr>
          <a:xfrm>
            <a:off x="6628676" y="1381018"/>
            <a:ext cx="365188" cy="357226"/>
            <a:chOff x="-56396775" y="3199700"/>
            <a:chExt cx="324525" cy="317450"/>
          </a:xfrm>
        </p:grpSpPr>
        <p:sp>
          <p:nvSpPr>
            <p:cNvPr id="8416" name="Google Shape;8416;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6631771" y="1846953"/>
            <a:ext cx="358999" cy="335958"/>
            <a:chOff x="-56394425" y="3600600"/>
            <a:chExt cx="319025" cy="298550"/>
          </a:xfrm>
        </p:grpSpPr>
        <p:sp>
          <p:nvSpPr>
            <p:cNvPr id="8423" name="Google Shape;8423;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4"/>
          <p:cNvGrpSpPr/>
          <p:nvPr/>
        </p:nvGrpSpPr>
        <p:grpSpPr>
          <a:xfrm>
            <a:off x="6662538" y="2277717"/>
            <a:ext cx="327068" cy="357198"/>
            <a:chOff x="-56379450" y="3983400"/>
            <a:chExt cx="290650" cy="317425"/>
          </a:xfrm>
        </p:grpSpPr>
        <p:sp>
          <p:nvSpPr>
            <p:cNvPr id="8427" name="Google Shape;8427;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4"/>
          <p:cNvGrpSpPr/>
          <p:nvPr/>
        </p:nvGrpSpPr>
        <p:grpSpPr>
          <a:xfrm>
            <a:off x="5326242" y="2741864"/>
            <a:ext cx="316434" cy="358971"/>
            <a:chOff x="-54401725" y="3198925"/>
            <a:chExt cx="281200" cy="319000"/>
          </a:xfrm>
        </p:grpSpPr>
        <p:sp>
          <p:nvSpPr>
            <p:cNvPr id="8436" name="Google Shape;8436;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74"/>
          <p:cNvGrpSpPr/>
          <p:nvPr/>
        </p:nvGrpSpPr>
        <p:grpSpPr>
          <a:xfrm>
            <a:off x="5327128" y="3211965"/>
            <a:ext cx="314662" cy="358099"/>
            <a:chOff x="-54401725" y="3590375"/>
            <a:chExt cx="279625" cy="318225"/>
          </a:xfrm>
        </p:grpSpPr>
        <p:sp>
          <p:nvSpPr>
            <p:cNvPr id="8448" name="Google Shape;8448;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4"/>
          <p:cNvGrpSpPr/>
          <p:nvPr/>
        </p:nvGrpSpPr>
        <p:grpSpPr>
          <a:xfrm>
            <a:off x="5324920" y="3675538"/>
            <a:ext cx="319079" cy="358099"/>
            <a:chOff x="-54403300" y="3982600"/>
            <a:chExt cx="283550" cy="318225"/>
          </a:xfrm>
        </p:grpSpPr>
        <p:sp>
          <p:nvSpPr>
            <p:cNvPr id="8455" name="Google Shape;8455;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4"/>
          <p:cNvGrpSpPr/>
          <p:nvPr/>
        </p:nvGrpSpPr>
        <p:grpSpPr>
          <a:xfrm>
            <a:off x="7512313" y="2736772"/>
            <a:ext cx="356298" cy="356973"/>
            <a:chOff x="-52458650" y="3194400"/>
            <a:chExt cx="316625" cy="317225"/>
          </a:xfrm>
        </p:grpSpPr>
        <p:sp>
          <p:nvSpPr>
            <p:cNvPr id="8461" name="Google Shape;8461;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4"/>
          <p:cNvGrpSpPr/>
          <p:nvPr/>
        </p:nvGrpSpPr>
        <p:grpSpPr>
          <a:xfrm>
            <a:off x="4881188" y="2741864"/>
            <a:ext cx="314662" cy="358971"/>
            <a:chOff x="-54793175" y="3198925"/>
            <a:chExt cx="279625" cy="319000"/>
          </a:xfrm>
        </p:grpSpPr>
        <p:sp>
          <p:nvSpPr>
            <p:cNvPr id="8470" name="Google Shape;8470;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4"/>
          <p:cNvGrpSpPr/>
          <p:nvPr/>
        </p:nvGrpSpPr>
        <p:grpSpPr>
          <a:xfrm>
            <a:off x="7521611" y="3205748"/>
            <a:ext cx="337703" cy="357845"/>
            <a:chOff x="-52450000" y="3584850"/>
            <a:chExt cx="300100" cy="318000"/>
          </a:xfrm>
        </p:grpSpPr>
        <p:sp>
          <p:nvSpPr>
            <p:cNvPr id="8478" name="Google Shape;8478;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4"/>
          <p:cNvGrpSpPr/>
          <p:nvPr/>
        </p:nvGrpSpPr>
        <p:grpSpPr>
          <a:xfrm>
            <a:off x="7533131" y="3670221"/>
            <a:ext cx="314662" cy="357226"/>
            <a:chOff x="-52440550" y="3977875"/>
            <a:chExt cx="279625" cy="317450"/>
          </a:xfrm>
        </p:grpSpPr>
        <p:sp>
          <p:nvSpPr>
            <p:cNvPr id="8486" name="Google Shape;8486;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74"/>
          <p:cNvGrpSpPr/>
          <p:nvPr/>
        </p:nvGrpSpPr>
        <p:grpSpPr>
          <a:xfrm>
            <a:off x="6645066" y="4126427"/>
            <a:ext cx="314662" cy="358999"/>
            <a:chOff x="-51623775" y="3584850"/>
            <a:chExt cx="279625" cy="319025"/>
          </a:xfrm>
        </p:grpSpPr>
        <p:sp>
          <p:nvSpPr>
            <p:cNvPr id="8495" name="Google Shape;8495;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4" name="Google Shape;8504;p7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05" name="Google Shape;8505;p7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09"/>
        <p:cNvGrpSpPr/>
        <p:nvPr/>
      </p:nvGrpSpPr>
      <p:grpSpPr>
        <a:xfrm>
          <a:off x="0" y="0"/>
          <a:ext cx="0" cy="0"/>
          <a:chOff x="0" y="0"/>
          <a:chExt cx="0" cy="0"/>
        </a:xfrm>
      </p:grpSpPr>
      <p:grpSp>
        <p:nvGrpSpPr>
          <p:cNvPr id="8510" name="Google Shape;8510;p75"/>
          <p:cNvGrpSpPr/>
          <p:nvPr/>
        </p:nvGrpSpPr>
        <p:grpSpPr>
          <a:xfrm>
            <a:off x="885675" y="1386849"/>
            <a:ext cx="276003" cy="357300"/>
            <a:chOff x="-50469125" y="3183175"/>
            <a:chExt cx="233150" cy="301825"/>
          </a:xfrm>
        </p:grpSpPr>
        <p:sp>
          <p:nvSpPr>
            <p:cNvPr id="8511" name="Google Shape;8511;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845574" y="1822251"/>
            <a:ext cx="356205" cy="355288"/>
            <a:chOff x="-50504575" y="3550975"/>
            <a:chExt cx="300900" cy="300125"/>
          </a:xfrm>
        </p:grpSpPr>
        <p:sp>
          <p:nvSpPr>
            <p:cNvPr id="8515" name="Google Shape;8515;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5"/>
          <p:cNvGrpSpPr/>
          <p:nvPr/>
        </p:nvGrpSpPr>
        <p:grpSpPr>
          <a:xfrm>
            <a:off x="845574" y="2260493"/>
            <a:ext cx="356205" cy="354341"/>
            <a:chOff x="-50503000" y="3921175"/>
            <a:chExt cx="300900" cy="299325"/>
          </a:xfrm>
        </p:grpSpPr>
        <p:sp>
          <p:nvSpPr>
            <p:cNvPr id="8520" name="Google Shape;8520;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5"/>
          <p:cNvGrpSpPr/>
          <p:nvPr/>
        </p:nvGrpSpPr>
        <p:grpSpPr>
          <a:xfrm>
            <a:off x="3049627" y="1406411"/>
            <a:ext cx="355258" cy="356205"/>
            <a:chOff x="-48630025" y="3199700"/>
            <a:chExt cx="300100" cy="300900"/>
          </a:xfrm>
        </p:grpSpPr>
        <p:sp>
          <p:nvSpPr>
            <p:cNvPr id="8526" name="Google Shape;8526;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5"/>
          <p:cNvGrpSpPr/>
          <p:nvPr/>
        </p:nvGrpSpPr>
        <p:grpSpPr>
          <a:xfrm>
            <a:off x="3049627" y="1843707"/>
            <a:ext cx="355258" cy="355258"/>
            <a:chOff x="-48630025" y="3569100"/>
            <a:chExt cx="300100" cy="300100"/>
          </a:xfrm>
        </p:grpSpPr>
        <p:sp>
          <p:nvSpPr>
            <p:cNvPr id="8530" name="Google Shape;8530;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5"/>
          <p:cNvGrpSpPr/>
          <p:nvPr/>
        </p:nvGrpSpPr>
        <p:grpSpPr>
          <a:xfrm>
            <a:off x="3050101" y="2281003"/>
            <a:ext cx="354311" cy="353394"/>
            <a:chOff x="-48629225" y="3938500"/>
            <a:chExt cx="299300" cy="298525"/>
          </a:xfrm>
        </p:grpSpPr>
        <p:sp>
          <p:nvSpPr>
            <p:cNvPr id="8541" name="Google Shape;8541;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5"/>
          <p:cNvGrpSpPr/>
          <p:nvPr/>
        </p:nvGrpSpPr>
        <p:grpSpPr>
          <a:xfrm>
            <a:off x="1785504" y="2752344"/>
            <a:ext cx="311458" cy="354341"/>
            <a:chOff x="-46762575" y="3200500"/>
            <a:chExt cx="263100" cy="299325"/>
          </a:xfrm>
        </p:grpSpPr>
        <p:sp>
          <p:nvSpPr>
            <p:cNvPr id="8546" name="Google Shape;8546;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5"/>
          <p:cNvGrpSpPr/>
          <p:nvPr/>
        </p:nvGrpSpPr>
        <p:grpSpPr>
          <a:xfrm>
            <a:off x="1763589" y="3211066"/>
            <a:ext cx="355288" cy="312375"/>
            <a:chOff x="-46779900" y="3588000"/>
            <a:chExt cx="300125" cy="263875"/>
          </a:xfrm>
        </p:grpSpPr>
        <p:sp>
          <p:nvSpPr>
            <p:cNvPr id="8552" name="Google Shape;8552;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1764062" y="3625988"/>
            <a:ext cx="354341" cy="353394"/>
            <a:chOff x="-46779100" y="3938500"/>
            <a:chExt cx="299325" cy="298525"/>
          </a:xfrm>
        </p:grpSpPr>
        <p:sp>
          <p:nvSpPr>
            <p:cNvPr id="8557" name="Google Shape;8557;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5"/>
          <p:cNvGrpSpPr/>
          <p:nvPr/>
        </p:nvGrpSpPr>
        <p:grpSpPr>
          <a:xfrm>
            <a:off x="3971800" y="2758855"/>
            <a:ext cx="355258" cy="355288"/>
            <a:chOff x="-44924250" y="3206000"/>
            <a:chExt cx="300100" cy="300125"/>
          </a:xfrm>
        </p:grpSpPr>
        <p:sp>
          <p:nvSpPr>
            <p:cNvPr id="8560" name="Google Shape;8560;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5"/>
          <p:cNvGrpSpPr/>
          <p:nvPr/>
        </p:nvGrpSpPr>
        <p:grpSpPr>
          <a:xfrm>
            <a:off x="1286286" y="1386849"/>
            <a:ext cx="355258" cy="355258"/>
            <a:chOff x="-50134375" y="3183175"/>
            <a:chExt cx="300100" cy="300100"/>
          </a:xfrm>
        </p:grpSpPr>
        <p:sp>
          <p:nvSpPr>
            <p:cNvPr id="8566" name="Google Shape;8566;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5"/>
          <p:cNvGrpSpPr/>
          <p:nvPr/>
        </p:nvGrpSpPr>
        <p:grpSpPr>
          <a:xfrm>
            <a:off x="1286286" y="1822251"/>
            <a:ext cx="355258" cy="355288"/>
            <a:chOff x="-50134375" y="3550975"/>
            <a:chExt cx="300100" cy="300125"/>
          </a:xfrm>
        </p:grpSpPr>
        <p:sp>
          <p:nvSpPr>
            <p:cNvPr id="8577" name="Google Shape;8577;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5"/>
          <p:cNvGrpSpPr/>
          <p:nvPr/>
        </p:nvGrpSpPr>
        <p:grpSpPr>
          <a:xfrm>
            <a:off x="1286286" y="2259783"/>
            <a:ext cx="355258" cy="355051"/>
            <a:chOff x="-50134375" y="3920575"/>
            <a:chExt cx="300100" cy="299925"/>
          </a:xfrm>
        </p:grpSpPr>
        <p:sp>
          <p:nvSpPr>
            <p:cNvPr id="8580" name="Google Shape;8580;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5"/>
          <p:cNvGrpSpPr/>
          <p:nvPr/>
        </p:nvGrpSpPr>
        <p:grpSpPr>
          <a:xfrm>
            <a:off x="3497010" y="1407358"/>
            <a:ext cx="357123" cy="355258"/>
            <a:chOff x="-48262200" y="3200500"/>
            <a:chExt cx="301675" cy="300100"/>
          </a:xfrm>
        </p:grpSpPr>
        <p:sp>
          <p:nvSpPr>
            <p:cNvPr id="8584" name="Google Shape;8584;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75"/>
          <p:cNvGrpSpPr/>
          <p:nvPr/>
        </p:nvGrpSpPr>
        <p:grpSpPr>
          <a:xfrm>
            <a:off x="3526383" y="1844447"/>
            <a:ext cx="298377" cy="354519"/>
            <a:chOff x="-48233050" y="3569725"/>
            <a:chExt cx="252050" cy="299475"/>
          </a:xfrm>
        </p:grpSpPr>
        <p:sp>
          <p:nvSpPr>
            <p:cNvPr id="8594" name="Google Shape;8594;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5"/>
          <p:cNvGrpSpPr/>
          <p:nvPr/>
        </p:nvGrpSpPr>
        <p:grpSpPr>
          <a:xfrm>
            <a:off x="3550148" y="2278191"/>
            <a:ext cx="250847" cy="358070"/>
            <a:chOff x="-48216525" y="3936125"/>
            <a:chExt cx="211900" cy="302475"/>
          </a:xfrm>
        </p:grpSpPr>
        <p:sp>
          <p:nvSpPr>
            <p:cNvPr id="8598" name="Google Shape;8598;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5"/>
          <p:cNvGrpSpPr/>
          <p:nvPr/>
        </p:nvGrpSpPr>
        <p:grpSpPr>
          <a:xfrm>
            <a:off x="2205866" y="2753261"/>
            <a:ext cx="355258" cy="355288"/>
            <a:chOff x="-46410500" y="3201275"/>
            <a:chExt cx="300100" cy="300125"/>
          </a:xfrm>
        </p:grpSpPr>
        <p:sp>
          <p:nvSpPr>
            <p:cNvPr id="8603" name="Google Shape;8603;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2205866" y="3188692"/>
            <a:ext cx="355258" cy="356205"/>
            <a:chOff x="-46409700" y="3569100"/>
            <a:chExt cx="300100" cy="300900"/>
          </a:xfrm>
        </p:grpSpPr>
        <p:sp>
          <p:nvSpPr>
            <p:cNvPr id="8609" name="Google Shape;8609;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5"/>
          <p:cNvGrpSpPr/>
          <p:nvPr/>
        </p:nvGrpSpPr>
        <p:grpSpPr>
          <a:xfrm>
            <a:off x="2193747" y="3624124"/>
            <a:ext cx="379497" cy="358070"/>
            <a:chOff x="-46422300" y="3936925"/>
            <a:chExt cx="320575" cy="302475"/>
          </a:xfrm>
        </p:grpSpPr>
        <p:sp>
          <p:nvSpPr>
            <p:cNvPr id="8615" name="Google Shape;8615;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5"/>
          <p:cNvGrpSpPr/>
          <p:nvPr/>
        </p:nvGrpSpPr>
        <p:grpSpPr>
          <a:xfrm>
            <a:off x="3971326" y="3178452"/>
            <a:ext cx="356205" cy="355258"/>
            <a:chOff x="-44914800" y="3560450"/>
            <a:chExt cx="300900" cy="300100"/>
          </a:xfrm>
        </p:grpSpPr>
        <p:sp>
          <p:nvSpPr>
            <p:cNvPr id="8618" name="Google Shape;8618;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5"/>
          <p:cNvGrpSpPr/>
          <p:nvPr/>
        </p:nvGrpSpPr>
        <p:grpSpPr>
          <a:xfrm>
            <a:off x="1726378" y="1387086"/>
            <a:ext cx="354311" cy="354104"/>
            <a:chOff x="-49764975" y="3183375"/>
            <a:chExt cx="299300" cy="299125"/>
          </a:xfrm>
        </p:grpSpPr>
        <p:sp>
          <p:nvSpPr>
            <p:cNvPr id="8624" name="Google Shape;8624;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75"/>
          <p:cNvGrpSpPr/>
          <p:nvPr/>
        </p:nvGrpSpPr>
        <p:grpSpPr>
          <a:xfrm>
            <a:off x="1726378" y="1822547"/>
            <a:ext cx="354311" cy="355909"/>
            <a:chOff x="-49764975" y="3551225"/>
            <a:chExt cx="299300" cy="300650"/>
          </a:xfrm>
        </p:grpSpPr>
        <p:sp>
          <p:nvSpPr>
            <p:cNvPr id="8634" name="Google Shape;8634;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75"/>
          <p:cNvGrpSpPr/>
          <p:nvPr/>
        </p:nvGrpSpPr>
        <p:grpSpPr>
          <a:xfrm>
            <a:off x="1724040" y="2259310"/>
            <a:ext cx="358987" cy="355525"/>
            <a:chOff x="-49766550" y="3920175"/>
            <a:chExt cx="303250" cy="300325"/>
          </a:xfrm>
        </p:grpSpPr>
        <p:sp>
          <p:nvSpPr>
            <p:cNvPr id="8646" name="Google Shape;8646;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5"/>
          <p:cNvGrpSpPr/>
          <p:nvPr/>
        </p:nvGrpSpPr>
        <p:grpSpPr>
          <a:xfrm>
            <a:off x="3939571" y="1407358"/>
            <a:ext cx="357123" cy="354341"/>
            <a:chOff x="-47892800" y="3200500"/>
            <a:chExt cx="301675" cy="299325"/>
          </a:xfrm>
        </p:grpSpPr>
        <p:sp>
          <p:nvSpPr>
            <p:cNvPr id="8651" name="Google Shape;8651;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5"/>
          <p:cNvGrpSpPr/>
          <p:nvPr/>
        </p:nvGrpSpPr>
        <p:grpSpPr>
          <a:xfrm>
            <a:off x="4003437" y="1843707"/>
            <a:ext cx="229391" cy="355258"/>
            <a:chOff x="-47839250" y="3569100"/>
            <a:chExt cx="193775" cy="300100"/>
          </a:xfrm>
        </p:grpSpPr>
        <p:sp>
          <p:nvSpPr>
            <p:cNvPr id="8658" name="Google Shape;8658;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3940503" y="2280056"/>
            <a:ext cx="355258" cy="356205"/>
            <a:chOff x="-47892800" y="3937700"/>
            <a:chExt cx="300100" cy="300900"/>
          </a:xfrm>
        </p:grpSpPr>
        <p:sp>
          <p:nvSpPr>
            <p:cNvPr id="8665" name="Google Shape;8665;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5"/>
          <p:cNvGrpSpPr/>
          <p:nvPr/>
        </p:nvGrpSpPr>
        <p:grpSpPr>
          <a:xfrm>
            <a:off x="2645798" y="2773770"/>
            <a:ext cx="355258" cy="311458"/>
            <a:chOff x="-46042675" y="3218600"/>
            <a:chExt cx="300100" cy="263100"/>
          </a:xfrm>
        </p:grpSpPr>
        <p:sp>
          <p:nvSpPr>
            <p:cNvPr id="8674" name="Google Shape;8674;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75"/>
          <p:cNvGrpSpPr/>
          <p:nvPr/>
        </p:nvGrpSpPr>
        <p:grpSpPr>
          <a:xfrm>
            <a:off x="2645798" y="3188219"/>
            <a:ext cx="355258" cy="323118"/>
            <a:chOff x="-46042675" y="3568700"/>
            <a:chExt cx="300100" cy="272950"/>
          </a:xfrm>
        </p:grpSpPr>
        <p:sp>
          <p:nvSpPr>
            <p:cNvPr id="8681" name="Google Shape;8681;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5"/>
          <p:cNvGrpSpPr/>
          <p:nvPr/>
        </p:nvGrpSpPr>
        <p:grpSpPr>
          <a:xfrm>
            <a:off x="2687749" y="3625189"/>
            <a:ext cx="271357" cy="356057"/>
            <a:chOff x="-46007225" y="3937825"/>
            <a:chExt cx="229225" cy="300775"/>
          </a:xfrm>
        </p:grpSpPr>
        <p:sp>
          <p:nvSpPr>
            <p:cNvPr id="8686" name="Google Shape;8686;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5"/>
          <p:cNvGrpSpPr/>
          <p:nvPr/>
        </p:nvGrpSpPr>
        <p:grpSpPr>
          <a:xfrm>
            <a:off x="3993241" y="3615275"/>
            <a:ext cx="312375" cy="357596"/>
            <a:chOff x="-44895900" y="3929450"/>
            <a:chExt cx="263875" cy="302075"/>
          </a:xfrm>
        </p:grpSpPr>
        <p:sp>
          <p:nvSpPr>
            <p:cNvPr id="8697" name="Google Shape;8697;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5"/>
          <p:cNvGrpSpPr/>
          <p:nvPr/>
        </p:nvGrpSpPr>
        <p:grpSpPr>
          <a:xfrm>
            <a:off x="2167060" y="1398036"/>
            <a:ext cx="356205" cy="332885"/>
            <a:chOff x="-49397175" y="3192625"/>
            <a:chExt cx="300900" cy="281200"/>
          </a:xfrm>
        </p:grpSpPr>
        <p:sp>
          <p:nvSpPr>
            <p:cNvPr id="8704" name="Google Shape;8704;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2193163" y="1822251"/>
            <a:ext cx="304000" cy="356205"/>
            <a:chOff x="-49375900" y="3550975"/>
            <a:chExt cx="256800" cy="300900"/>
          </a:xfrm>
        </p:grpSpPr>
        <p:sp>
          <p:nvSpPr>
            <p:cNvPr id="8712" name="Google Shape;8712;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5"/>
          <p:cNvGrpSpPr/>
          <p:nvPr/>
        </p:nvGrpSpPr>
        <p:grpSpPr>
          <a:xfrm>
            <a:off x="2188516" y="2259546"/>
            <a:ext cx="313293" cy="356205"/>
            <a:chOff x="-49378250" y="3920375"/>
            <a:chExt cx="264650" cy="300900"/>
          </a:xfrm>
        </p:grpSpPr>
        <p:sp>
          <p:nvSpPr>
            <p:cNvPr id="8724" name="Google Shape;8724;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907504" y="2752344"/>
            <a:ext cx="312375" cy="357123"/>
            <a:chOff x="-47505300" y="3200500"/>
            <a:chExt cx="263875" cy="301675"/>
          </a:xfrm>
        </p:grpSpPr>
        <p:sp>
          <p:nvSpPr>
            <p:cNvPr id="8732" name="Google Shape;8732;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885604" y="3188692"/>
            <a:ext cx="356176" cy="355051"/>
            <a:chOff x="-47524975" y="3569100"/>
            <a:chExt cx="300875" cy="299925"/>
          </a:xfrm>
        </p:grpSpPr>
        <p:sp>
          <p:nvSpPr>
            <p:cNvPr id="8746" name="Google Shape;8746;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5"/>
          <p:cNvGrpSpPr/>
          <p:nvPr/>
        </p:nvGrpSpPr>
        <p:grpSpPr>
          <a:xfrm>
            <a:off x="886062" y="3667954"/>
            <a:ext cx="355258" cy="270410"/>
            <a:chOff x="-47523400" y="3973950"/>
            <a:chExt cx="300100" cy="228425"/>
          </a:xfrm>
        </p:grpSpPr>
        <p:sp>
          <p:nvSpPr>
            <p:cNvPr id="8752" name="Google Shape;8752;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75"/>
          <p:cNvGrpSpPr/>
          <p:nvPr/>
        </p:nvGrpSpPr>
        <p:grpSpPr>
          <a:xfrm>
            <a:off x="3091183" y="2750953"/>
            <a:ext cx="354341" cy="357596"/>
            <a:chOff x="-45673275" y="3199325"/>
            <a:chExt cx="299325" cy="302075"/>
          </a:xfrm>
        </p:grpSpPr>
        <p:sp>
          <p:nvSpPr>
            <p:cNvPr id="8758" name="Google Shape;8758;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75"/>
          <p:cNvGrpSpPr/>
          <p:nvPr/>
        </p:nvGrpSpPr>
        <p:grpSpPr>
          <a:xfrm>
            <a:off x="3090251" y="3209202"/>
            <a:ext cx="356205" cy="314240"/>
            <a:chOff x="-45674075" y="3586425"/>
            <a:chExt cx="300900" cy="265450"/>
          </a:xfrm>
        </p:grpSpPr>
        <p:sp>
          <p:nvSpPr>
            <p:cNvPr id="8762" name="Google Shape;8762;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5"/>
          <p:cNvGrpSpPr/>
          <p:nvPr/>
        </p:nvGrpSpPr>
        <p:grpSpPr>
          <a:xfrm>
            <a:off x="3091183" y="3625041"/>
            <a:ext cx="354341" cy="356205"/>
            <a:chOff x="-45673275" y="3937700"/>
            <a:chExt cx="299325" cy="300900"/>
          </a:xfrm>
        </p:grpSpPr>
        <p:sp>
          <p:nvSpPr>
            <p:cNvPr id="8765" name="Google Shape;8765;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75"/>
          <p:cNvGrpSpPr/>
          <p:nvPr/>
        </p:nvGrpSpPr>
        <p:grpSpPr>
          <a:xfrm>
            <a:off x="2205349" y="4117825"/>
            <a:ext cx="356205" cy="356205"/>
            <a:chOff x="-44512325" y="3176075"/>
            <a:chExt cx="300900" cy="300900"/>
          </a:xfrm>
        </p:grpSpPr>
        <p:sp>
          <p:nvSpPr>
            <p:cNvPr id="8772" name="Google Shape;8772;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5"/>
          <p:cNvGrpSpPr/>
          <p:nvPr/>
        </p:nvGrpSpPr>
        <p:grpSpPr>
          <a:xfrm>
            <a:off x="2608689" y="1386849"/>
            <a:ext cx="354341" cy="354341"/>
            <a:chOff x="-49027775" y="3183175"/>
            <a:chExt cx="299325" cy="299325"/>
          </a:xfrm>
        </p:grpSpPr>
        <p:sp>
          <p:nvSpPr>
            <p:cNvPr id="8776" name="Google Shape;8776;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5"/>
          <p:cNvGrpSpPr/>
          <p:nvPr/>
        </p:nvGrpSpPr>
        <p:grpSpPr>
          <a:xfrm>
            <a:off x="2608230" y="1822251"/>
            <a:ext cx="355258" cy="357152"/>
            <a:chOff x="-49027775" y="3550975"/>
            <a:chExt cx="300100" cy="301700"/>
          </a:xfrm>
        </p:grpSpPr>
        <p:sp>
          <p:nvSpPr>
            <p:cNvPr id="8781" name="Google Shape;8781;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75"/>
          <p:cNvGrpSpPr/>
          <p:nvPr/>
        </p:nvGrpSpPr>
        <p:grpSpPr>
          <a:xfrm>
            <a:off x="2606306" y="2259310"/>
            <a:ext cx="359106" cy="355525"/>
            <a:chOff x="-49031025" y="3920175"/>
            <a:chExt cx="303350" cy="300325"/>
          </a:xfrm>
        </p:grpSpPr>
        <p:sp>
          <p:nvSpPr>
            <p:cNvPr id="8792" name="Google Shape;8792;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1322411" y="2752344"/>
            <a:ext cx="356176" cy="354341"/>
            <a:chOff x="-47155575" y="3200500"/>
            <a:chExt cx="300875" cy="299325"/>
          </a:xfrm>
        </p:grpSpPr>
        <p:sp>
          <p:nvSpPr>
            <p:cNvPr id="8799" name="Google Shape;8799;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5"/>
          <p:cNvGrpSpPr/>
          <p:nvPr/>
        </p:nvGrpSpPr>
        <p:grpSpPr>
          <a:xfrm>
            <a:off x="1322870" y="3188692"/>
            <a:ext cx="355258" cy="355258"/>
            <a:chOff x="-47154800" y="3569100"/>
            <a:chExt cx="300100" cy="300100"/>
          </a:xfrm>
        </p:grpSpPr>
        <p:sp>
          <p:nvSpPr>
            <p:cNvPr id="8806" name="Google Shape;8806;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75"/>
          <p:cNvGrpSpPr/>
          <p:nvPr/>
        </p:nvGrpSpPr>
        <p:grpSpPr>
          <a:xfrm>
            <a:off x="1323343" y="3626905"/>
            <a:ext cx="354311" cy="353423"/>
            <a:chOff x="-47154000" y="3939275"/>
            <a:chExt cx="299300" cy="298550"/>
          </a:xfrm>
        </p:grpSpPr>
        <p:sp>
          <p:nvSpPr>
            <p:cNvPr id="8813" name="Google Shape;8813;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3548633" y="2752344"/>
            <a:ext cx="312375" cy="354341"/>
            <a:chOff x="-45286550" y="3200500"/>
            <a:chExt cx="263875" cy="299325"/>
          </a:xfrm>
        </p:grpSpPr>
        <p:sp>
          <p:nvSpPr>
            <p:cNvPr id="8818" name="Google Shape;8818;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3548633" y="3189639"/>
            <a:ext cx="312375" cy="354311"/>
            <a:chOff x="-45286550" y="3569900"/>
            <a:chExt cx="263875" cy="299300"/>
          </a:xfrm>
        </p:grpSpPr>
        <p:sp>
          <p:nvSpPr>
            <p:cNvPr id="8822" name="Google Shape;8822;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75"/>
          <p:cNvGrpSpPr/>
          <p:nvPr/>
        </p:nvGrpSpPr>
        <p:grpSpPr>
          <a:xfrm>
            <a:off x="3559820" y="3625988"/>
            <a:ext cx="290001" cy="355258"/>
            <a:chOff x="-45277900" y="3938500"/>
            <a:chExt cx="244975" cy="300100"/>
          </a:xfrm>
        </p:grpSpPr>
        <p:sp>
          <p:nvSpPr>
            <p:cNvPr id="8829" name="Google Shape;8829;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75"/>
          <p:cNvGrpSpPr/>
          <p:nvPr/>
        </p:nvGrpSpPr>
        <p:grpSpPr>
          <a:xfrm>
            <a:off x="2645769" y="4095090"/>
            <a:ext cx="355258" cy="355258"/>
            <a:chOff x="-44502875" y="3576975"/>
            <a:chExt cx="300100" cy="300100"/>
          </a:xfrm>
        </p:grpSpPr>
        <p:sp>
          <p:nvSpPr>
            <p:cNvPr id="8834" name="Google Shape;8834;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75"/>
          <p:cNvGrpSpPr/>
          <p:nvPr/>
        </p:nvGrpSpPr>
        <p:grpSpPr>
          <a:xfrm>
            <a:off x="4858981" y="1820745"/>
            <a:ext cx="356196" cy="354670"/>
            <a:chOff x="-13946200" y="3647075"/>
            <a:chExt cx="353650" cy="352100"/>
          </a:xfrm>
        </p:grpSpPr>
        <p:sp>
          <p:nvSpPr>
            <p:cNvPr id="8838" name="Google Shape;8838;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5"/>
          <p:cNvGrpSpPr/>
          <p:nvPr/>
        </p:nvGrpSpPr>
        <p:grpSpPr>
          <a:xfrm>
            <a:off x="6642374" y="1380228"/>
            <a:ext cx="357002" cy="354267"/>
            <a:chOff x="-12163025" y="3214275"/>
            <a:chExt cx="354450" cy="351700"/>
          </a:xfrm>
        </p:grpSpPr>
        <p:sp>
          <p:nvSpPr>
            <p:cNvPr id="8845" name="Google Shape;8845;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5"/>
          <p:cNvGrpSpPr/>
          <p:nvPr/>
        </p:nvGrpSpPr>
        <p:grpSpPr>
          <a:xfrm>
            <a:off x="6643154" y="1819965"/>
            <a:ext cx="355441" cy="356232"/>
            <a:chOff x="-12160675" y="3647875"/>
            <a:chExt cx="352900" cy="353650"/>
          </a:xfrm>
        </p:grpSpPr>
        <p:sp>
          <p:nvSpPr>
            <p:cNvPr id="8849" name="Google Shape;8849;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5"/>
          <p:cNvGrpSpPr/>
          <p:nvPr/>
        </p:nvGrpSpPr>
        <p:grpSpPr>
          <a:xfrm>
            <a:off x="6653870" y="2264421"/>
            <a:ext cx="354635" cy="356232"/>
            <a:chOff x="-12160675" y="4081850"/>
            <a:chExt cx="352100" cy="353650"/>
          </a:xfrm>
        </p:grpSpPr>
        <p:sp>
          <p:nvSpPr>
            <p:cNvPr id="8857" name="Google Shape;8857;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4858836" y="2738864"/>
            <a:ext cx="355416" cy="355652"/>
            <a:chOff x="-10391650" y="3180600"/>
            <a:chExt cx="352875" cy="353075"/>
          </a:xfrm>
        </p:grpSpPr>
        <p:sp>
          <p:nvSpPr>
            <p:cNvPr id="8864" name="Google Shape;8864;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75"/>
          <p:cNvGrpSpPr/>
          <p:nvPr/>
        </p:nvGrpSpPr>
        <p:grpSpPr>
          <a:xfrm>
            <a:off x="4858835" y="3215662"/>
            <a:ext cx="354635" cy="353890"/>
            <a:chOff x="-10390875" y="3616350"/>
            <a:chExt cx="352100" cy="351325"/>
          </a:xfrm>
        </p:grpSpPr>
        <p:sp>
          <p:nvSpPr>
            <p:cNvPr id="8871" name="Google Shape;8871;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75"/>
          <p:cNvGrpSpPr/>
          <p:nvPr/>
        </p:nvGrpSpPr>
        <p:grpSpPr>
          <a:xfrm>
            <a:off x="7525810" y="2740327"/>
            <a:ext cx="312585" cy="354670"/>
            <a:chOff x="-10370400" y="4049550"/>
            <a:chExt cx="310350" cy="352100"/>
          </a:xfrm>
        </p:grpSpPr>
        <p:sp>
          <p:nvSpPr>
            <p:cNvPr id="8875" name="Google Shape;8875;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5"/>
          <p:cNvGrpSpPr/>
          <p:nvPr/>
        </p:nvGrpSpPr>
        <p:grpSpPr>
          <a:xfrm>
            <a:off x="6630066" y="2739268"/>
            <a:ext cx="379236" cy="354847"/>
            <a:chOff x="-8674650" y="3210975"/>
            <a:chExt cx="376525" cy="352275"/>
          </a:xfrm>
        </p:grpSpPr>
        <p:sp>
          <p:nvSpPr>
            <p:cNvPr id="8881" name="Google Shape;8881;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75"/>
          <p:cNvGrpSpPr/>
          <p:nvPr/>
        </p:nvGrpSpPr>
        <p:grpSpPr>
          <a:xfrm>
            <a:off x="5301563" y="1820745"/>
            <a:ext cx="356221" cy="354670"/>
            <a:chOff x="-13512225" y="3647075"/>
            <a:chExt cx="353675" cy="352100"/>
          </a:xfrm>
        </p:grpSpPr>
        <p:sp>
          <p:nvSpPr>
            <p:cNvPr id="8888" name="Google Shape;8888;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75"/>
          <p:cNvGrpSpPr/>
          <p:nvPr/>
        </p:nvGrpSpPr>
        <p:grpSpPr>
          <a:xfrm>
            <a:off x="5311876" y="2264811"/>
            <a:ext cx="356221" cy="355451"/>
            <a:chOff x="-13512225" y="4080275"/>
            <a:chExt cx="353675" cy="352875"/>
          </a:xfrm>
        </p:grpSpPr>
        <p:sp>
          <p:nvSpPr>
            <p:cNvPr id="8899" name="Google Shape;8899;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5"/>
          <p:cNvGrpSpPr/>
          <p:nvPr/>
        </p:nvGrpSpPr>
        <p:grpSpPr>
          <a:xfrm>
            <a:off x="7084956" y="1412172"/>
            <a:ext cx="356196" cy="290379"/>
            <a:chOff x="-11728250" y="3245400"/>
            <a:chExt cx="353650" cy="288275"/>
          </a:xfrm>
        </p:grpSpPr>
        <p:sp>
          <p:nvSpPr>
            <p:cNvPr id="8911" name="Google Shape;8911;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75"/>
          <p:cNvGrpSpPr/>
          <p:nvPr/>
        </p:nvGrpSpPr>
        <p:grpSpPr>
          <a:xfrm>
            <a:off x="7117464" y="2264811"/>
            <a:ext cx="311804" cy="355451"/>
            <a:chOff x="-11703850" y="4081850"/>
            <a:chExt cx="309575" cy="352875"/>
          </a:xfrm>
        </p:grpSpPr>
        <p:sp>
          <p:nvSpPr>
            <p:cNvPr id="8917" name="Google Shape;8917;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5"/>
          <p:cNvGrpSpPr/>
          <p:nvPr/>
        </p:nvGrpSpPr>
        <p:grpSpPr>
          <a:xfrm>
            <a:off x="5306120" y="2738964"/>
            <a:ext cx="357002" cy="355451"/>
            <a:chOff x="-9958475" y="3180025"/>
            <a:chExt cx="354450" cy="352875"/>
          </a:xfrm>
        </p:grpSpPr>
        <p:sp>
          <p:nvSpPr>
            <p:cNvPr id="8926" name="Google Shape;8926;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5315247" y="3214945"/>
            <a:ext cx="337966" cy="355325"/>
            <a:chOff x="-9949025" y="3615575"/>
            <a:chExt cx="335550" cy="352750"/>
          </a:xfrm>
        </p:grpSpPr>
        <p:sp>
          <p:nvSpPr>
            <p:cNvPr id="8930" name="Google Shape;8930;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5"/>
          <p:cNvGrpSpPr/>
          <p:nvPr/>
        </p:nvGrpSpPr>
        <p:grpSpPr>
          <a:xfrm>
            <a:off x="7950093" y="2738451"/>
            <a:ext cx="360175" cy="358423"/>
            <a:chOff x="-9961625" y="4048175"/>
            <a:chExt cx="357600" cy="355825"/>
          </a:xfrm>
        </p:grpSpPr>
        <p:sp>
          <p:nvSpPr>
            <p:cNvPr id="8934" name="Google Shape;8934;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6636814" y="3213963"/>
            <a:ext cx="364959" cy="357289"/>
            <a:chOff x="-8680950" y="3624225"/>
            <a:chExt cx="362350" cy="354700"/>
          </a:xfrm>
        </p:grpSpPr>
        <p:sp>
          <p:nvSpPr>
            <p:cNvPr id="8941" name="Google Shape;8941;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75"/>
          <p:cNvGrpSpPr/>
          <p:nvPr/>
        </p:nvGrpSpPr>
        <p:grpSpPr>
          <a:xfrm>
            <a:off x="5773058" y="1379624"/>
            <a:ext cx="313365" cy="355476"/>
            <a:chOff x="-13056975" y="3212300"/>
            <a:chExt cx="311125" cy="352900"/>
          </a:xfrm>
        </p:grpSpPr>
        <p:sp>
          <p:nvSpPr>
            <p:cNvPr id="8948" name="Google Shape;8948;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75"/>
          <p:cNvGrpSpPr/>
          <p:nvPr/>
        </p:nvGrpSpPr>
        <p:grpSpPr>
          <a:xfrm>
            <a:off x="5750446" y="1820418"/>
            <a:ext cx="358588" cy="355325"/>
            <a:chOff x="-13077450" y="3647075"/>
            <a:chExt cx="356025" cy="352750"/>
          </a:xfrm>
        </p:grpSpPr>
        <p:sp>
          <p:nvSpPr>
            <p:cNvPr id="8953" name="Google Shape;8953;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75"/>
          <p:cNvGrpSpPr/>
          <p:nvPr/>
        </p:nvGrpSpPr>
        <p:grpSpPr>
          <a:xfrm>
            <a:off x="5761552" y="2264018"/>
            <a:ext cx="357002" cy="357037"/>
            <a:chOff x="-13079025" y="4079475"/>
            <a:chExt cx="354450" cy="354450"/>
          </a:xfrm>
        </p:grpSpPr>
        <p:sp>
          <p:nvSpPr>
            <p:cNvPr id="8957" name="Google Shape;8957;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5"/>
          <p:cNvGrpSpPr/>
          <p:nvPr/>
        </p:nvGrpSpPr>
        <p:grpSpPr>
          <a:xfrm>
            <a:off x="7534619" y="1380027"/>
            <a:ext cx="356221" cy="354670"/>
            <a:chOff x="-11292700" y="3213875"/>
            <a:chExt cx="353675" cy="352100"/>
          </a:xfrm>
        </p:grpSpPr>
        <p:sp>
          <p:nvSpPr>
            <p:cNvPr id="8962" name="Google Shape;8962;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5"/>
          <p:cNvGrpSpPr/>
          <p:nvPr/>
        </p:nvGrpSpPr>
        <p:grpSpPr>
          <a:xfrm>
            <a:off x="7528677" y="1819965"/>
            <a:ext cx="368106" cy="356232"/>
            <a:chOff x="-11299000" y="3647875"/>
            <a:chExt cx="365475" cy="353650"/>
          </a:xfrm>
        </p:grpSpPr>
        <p:sp>
          <p:nvSpPr>
            <p:cNvPr id="8970" name="Google Shape;8970;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75"/>
          <p:cNvGrpSpPr/>
          <p:nvPr/>
        </p:nvGrpSpPr>
        <p:grpSpPr>
          <a:xfrm>
            <a:off x="7544139" y="2275916"/>
            <a:ext cx="357808" cy="333240"/>
            <a:chOff x="-11295075" y="4092875"/>
            <a:chExt cx="355250" cy="330825"/>
          </a:xfrm>
        </p:grpSpPr>
        <p:sp>
          <p:nvSpPr>
            <p:cNvPr id="8977" name="Google Shape;8977;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75"/>
          <p:cNvGrpSpPr/>
          <p:nvPr/>
        </p:nvGrpSpPr>
        <p:grpSpPr>
          <a:xfrm>
            <a:off x="5769739" y="2738964"/>
            <a:ext cx="312585" cy="355451"/>
            <a:chOff x="-9500075" y="3180800"/>
            <a:chExt cx="310350" cy="352875"/>
          </a:xfrm>
        </p:grpSpPr>
        <p:sp>
          <p:nvSpPr>
            <p:cNvPr id="8983" name="Google Shape;8983;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75"/>
          <p:cNvGrpSpPr/>
          <p:nvPr/>
        </p:nvGrpSpPr>
        <p:grpSpPr>
          <a:xfrm>
            <a:off x="5747530" y="3214479"/>
            <a:ext cx="356221" cy="356257"/>
            <a:chOff x="-9523700" y="3614000"/>
            <a:chExt cx="353675" cy="353675"/>
          </a:xfrm>
        </p:grpSpPr>
        <p:sp>
          <p:nvSpPr>
            <p:cNvPr id="8993" name="Google Shape;8993;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5"/>
          <p:cNvGrpSpPr/>
          <p:nvPr/>
        </p:nvGrpSpPr>
        <p:grpSpPr>
          <a:xfrm>
            <a:off x="7532481" y="3237121"/>
            <a:ext cx="356221" cy="354670"/>
            <a:chOff x="-9523700" y="4049550"/>
            <a:chExt cx="353675" cy="352100"/>
          </a:xfrm>
        </p:grpSpPr>
        <p:sp>
          <p:nvSpPr>
            <p:cNvPr id="9003" name="Google Shape;9003;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5"/>
          <p:cNvGrpSpPr/>
          <p:nvPr/>
        </p:nvGrpSpPr>
        <p:grpSpPr>
          <a:xfrm>
            <a:off x="7088596" y="3237094"/>
            <a:ext cx="357002" cy="311029"/>
            <a:chOff x="-8209150" y="3659675"/>
            <a:chExt cx="354450" cy="308775"/>
          </a:xfrm>
        </p:grpSpPr>
        <p:sp>
          <p:nvSpPr>
            <p:cNvPr id="9011" name="Google Shape;9011;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75"/>
          <p:cNvGrpSpPr/>
          <p:nvPr/>
        </p:nvGrpSpPr>
        <p:grpSpPr>
          <a:xfrm>
            <a:off x="6202157" y="2266007"/>
            <a:ext cx="356221" cy="353059"/>
            <a:chOff x="-12643475" y="4081850"/>
            <a:chExt cx="353675" cy="350500"/>
          </a:xfrm>
        </p:grpSpPr>
        <p:sp>
          <p:nvSpPr>
            <p:cNvPr id="9018" name="Google Shape;9018;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2" name="Google Shape;9022;p7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3" name="Google Shape;9023;p75"/>
          <p:cNvGrpSpPr/>
          <p:nvPr/>
        </p:nvGrpSpPr>
        <p:grpSpPr>
          <a:xfrm>
            <a:off x="7984757" y="2275916"/>
            <a:ext cx="356221" cy="333240"/>
            <a:chOff x="-10858725" y="4092875"/>
            <a:chExt cx="353675" cy="330825"/>
          </a:xfrm>
        </p:grpSpPr>
        <p:sp>
          <p:nvSpPr>
            <p:cNvPr id="9024" name="Google Shape;9024;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0" name="Google Shape;9030;p75"/>
          <p:cNvGrpSpPr/>
          <p:nvPr/>
        </p:nvGrpSpPr>
        <p:grpSpPr>
          <a:xfrm>
            <a:off x="6243280" y="3214882"/>
            <a:ext cx="252278" cy="355451"/>
            <a:chOff x="-9039300" y="3614000"/>
            <a:chExt cx="250475" cy="352875"/>
          </a:xfrm>
        </p:grpSpPr>
        <p:sp>
          <p:nvSpPr>
            <p:cNvPr id="9031" name="Google Shape;9031;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5"/>
          <p:cNvGrpSpPr/>
          <p:nvPr/>
        </p:nvGrpSpPr>
        <p:grpSpPr>
          <a:xfrm>
            <a:off x="7975246" y="3237121"/>
            <a:ext cx="354635" cy="354670"/>
            <a:chOff x="-9088150" y="4049550"/>
            <a:chExt cx="352100" cy="352100"/>
          </a:xfrm>
        </p:grpSpPr>
        <p:sp>
          <p:nvSpPr>
            <p:cNvPr id="9034" name="Google Shape;9034;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5"/>
          <p:cNvGrpSpPr/>
          <p:nvPr/>
        </p:nvGrpSpPr>
        <p:grpSpPr>
          <a:xfrm>
            <a:off x="7109610" y="2739354"/>
            <a:ext cx="315757" cy="354670"/>
            <a:chOff x="-8191825" y="3174500"/>
            <a:chExt cx="313500" cy="352100"/>
          </a:xfrm>
        </p:grpSpPr>
        <p:sp>
          <p:nvSpPr>
            <p:cNvPr id="9041" name="Google Shape;9041;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75"/>
          <p:cNvGrpSpPr/>
          <p:nvPr/>
        </p:nvGrpSpPr>
        <p:grpSpPr>
          <a:xfrm>
            <a:off x="4858968" y="1379875"/>
            <a:ext cx="356221" cy="354973"/>
            <a:chOff x="-13947000" y="3212800"/>
            <a:chExt cx="353675" cy="352400"/>
          </a:xfrm>
        </p:grpSpPr>
        <p:sp>
          <p:nvSpPr>
            <p:cNvPr id="9045" name="Google Shape;9045;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7" name="Google Shape;9047;p7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8" name="Google Shape;9048;p75"/>
          <p:cNvGrpSpPr/>
          <p:nvPr/>
        </p:nvGrpSpPr>
        <p:grpSpPr>
          <a:xfrm>
            <a:off x="5301563" y="1379233"/>
            <a:ext cx="356221" cy="356257"/>
            <a:chOff x="-13512225" y="3211525"/>
            <a:chExt cx="353675" cy="353675"/>
          </a:xfrm>
        </p:grpSpPr>
        <p:sp>
          <p:nvSpPr>
            <p:cNvPr id="9049" name="Google Shape;9049;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75"/>
          <p:cNvGrpSpPr/>
          <p:nvPr/>
        </p:nvGrpSpPr>
        <p:grpSpPr>
          <a:xfrm>
            <a:off x="6191845" y="1379624"/>
            <a:ext cx="356221" cy="355476"/>
            <a:chOff x="-12643475" y="3212300"/>
            <a:chExt cx="353675" cy="352900"/>
          </a:xfrm>
        </p:grpSpPr>
        <p:sp>
          <p:nvSpPr>
            <p:cNvPr id="9055" name="Google Shape;9055;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5"/>
          <p:cNvGrpSpPr/>
          <p:nvPr/>
        </p:nvGrpSpPr>
        <p:grpSpPr>
          <a:xfrm>
            <a:off x="6191845" y="1831398"/>
            <a:ext cx="356221" cy="333366"/>
            <a:chOff x="-12643475" y="3657325"/>
            <a:chExt cx="353675" cy="330950"/>
          </a:xfrm>
        </p:grpSpPr>
        <p:sp>
          <p:nvSpPr>
            <p:cNvPr id="9065" name="Google Shape;9065;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75"/>
          <p:cNvGrpSpPr/>
          <p:nvPr/>
        </p:nvGrpSpPr>
        <p:grpSpPr>
          <a:xfrm>
            <a:off x="7974847" y="1380027"/>
            <a:ext cx="355416" cy="354670"/>
            <a:chOff x="-10857925" y="3213875"/>
            <a:chExt cx="352875" cy="352100"/>
          </a:xfrm>
        </p:grpSpPr>
        <p:sp>
          <p:nvSpPr>
            <p:cNvPr id="9072" name="Google Shape;9072;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75"/>
          <p:cNvGrpSpPr/>
          <p:nvPr/>
        </p:nvGrpSpPr>
        <p:grpSpPr>
          <a:xfrm>
            <a:off x="6191762" y="2739455"/>
            <a:ext cx="356096" cy="354469"/>
            <a:chOff x="-9089725" y="3180200"/>
            <a:chExt cx="353550" cy="351900"/>
          </a:xfrm>
        </p:grpSpPr>
        <p:sp>
          <p:nvSpPr>
            <p:cNvPr id="9083" name="Google Shape;9083;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75"/>
          <p:cNvGrpSpPr/>
          <p:nvPr/>
        </p:nvGrpSpPr>
        <p:grpSpPr>
          <a:xfrm>
            <a:off x="7083760" y="1819260"/>
            <a:ext cx="358588" cy="357642"/>
            <a:chOff x="7083760" y="1971660"/>
            <a:chExt cx="358588" cy="357642"/>
          </a:xfrm>
        </p:grpSpPr>
        <p:sp>
          <p:nvSpPr>
            <p:cNvPr id="9086" name="Google Shape;9086;p7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8" name="Google Shape;9098;p7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099" name="Google Shape;9099;p7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03"/>
        <p:cNvGrpSpPr/>
        <p:nvPr/>
      </p:nvGrpSpPr>
      <p:grpSpPr>
        <a:xfrm>
          <a:off x="0" y="0"/>
          <a:ext cx="0" cy="0"/>
          <a:chOff x="0" y="0"/>
          <a:chExt cx="0" cy="0"/>
        </a:xfrm>
      </p:grpSpPr>
      <p:sp>
        <p:nvSpPr>
          <p:cNvPr id="9104" name="Google Shape;9104;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5" name="Google Shape;9105;p76"/>
          <p:cNvGrpSpPr/>
          <p:nvPr/>
        </p:nvGrpSpPr>
        <p:grpSpPr>
          <a:xfrm>
            <a:off x="748855" y="2243507"/>
            <a:ext cx="452798" cy="449473"/>
            <a:chOff x="-21322300" y="3693325"/>
            <a:chExt cx="306400" cy="304150"/>
          </a:xfrm>
        </p:grpSpPr>
        <p:sp>
          <p:nvSpPr>
            <p:cNvPr id="9106" name="Google Shape;9106;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6"/>
          <p:cNvGrpSpPr/>
          <p:nvPr/>
        </p:nvGrpSpPr>
        <p:grpSpPr>
          <a:xfrm>
            <a:off x="748263" y="2810244"/>
            <a:ext cx="453980" cy="422540"/>
            <a:chOff x="-21322300" y="4077125"/>
            <a:chExt cx="307200" cy="285925"/>
          </a:xfrm>
        </p:grpSpPr>
        <p:sp>
          <p:nvSpPr>
            <p:cNvPr id="9111" name="Google Shape;9111;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6"/>
          <p:cNvGrpSpPr/>
          <p:nvPr/>
        </p:nvGrpSpPr>
        <p:grpSpPr>
          <a:xfrm>
            <a:off x="3525440" y="1689128"/>
            <a:ext cx="451653" cy="450212"/>
            <a:chOff x="-19394200" y="3333800"/>
            <a:chExt cx="305625" cy="304650"/>
          </a:xfrm>
        </p:grpSpPr>
        <p:sp>
          <p:nvSpPr>
            <p:cNvPr id="9124" name="Google Shape;9124;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76"/>
          <p:cNvGrpSpPr/>
          <p:nvPr/>
        </p:nvGrpSpPr>
        <p:grpSpPr>
          <a:xfrm>
            <a:off x="3524276" y="2243580"/>
            <a:ext cx="453980" cy="449325"/>
            <a:chOff x="-19396575" y="3708500"/>
            <a:chExt cx="307200" cy="304050"/>
          </a:xfrm>
        </p:grpSpPr>
        <p:sp>
          <p:nvSpPr>
            <p:cNvPr id="9134" name="Google Shape;9134;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76"/>
          <p:cNvGrpSpPr/>
          <p:nvPr/>
        </p:nvGrpSpPr>
        <p:grpSpPr>
          <a:xfrm>
            <a:off x="3518457" y="2796461"/>
            <a:ext cx="465618" cy="450101"/>
            <a:chOff x="-19394200" y="4084200"/>
            <a:chExt cx="315075" cy="304575"/>
          </a:xfrm>
        </p:grpSpPr>
        <p:sp>
          <p:nvSpPr>
            <p:cNvPr id="9138" name="Google Shape;9138;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76"/>
          <p:cNvGrpSpPr/>
          <p:nvPr/>
        </p:nvGrpSpPr>
        <p:grpSpPr>
          <a:xfrm>
            <a:off x="6324167" y="1689001"/>
            <a:ext cx="400447" cy="450470"/>
            <a:chOff x="-17526750" y="3309200"/>
            <a:chExt cx="270975" cy="304825"/>
          </a:xfrm>
        </p:grpSpPr>
        <p:sp>
          <p:nvSpPr>
            <p:cNvPr id="9145" name="Google Shape;9145;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76"/>
          <p:cNvGrpSpPr/>
          <p:nvPr/>
        </p:nvGrpSpPr>
        <p:grpSpPr>
          <a:xfrm>
            <a:off x="6300319" y="2244173"/>
            <a:ext cx="448143" cy="448143"/>
            <a:chOff x="-17542500" y="3684100"/>
            <a:chExt cx="303250" cy="303250"/>
          </a:xfrm>
        </p:grpSpPr>
        <p:sp>
          <p:nvSpPr>
            <p:cNvPr id="9151" name="Google Shape;9151;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76"/>
          <p:cNvGrpSpPr/>
          <p:nvPr/>
        </p:nvGrpSpPr>
        <p:grpSpPr>
          <a:xfrm>
            <a:off x="6299728" y="2810817"/>
            <a:ext cx="449325" cy="421395"/>
            <a:chOff x="-17542500" y="4068450"/>
            <a:chExt cx="304050" cy="285150"/>
          </a:xfrm>
        </p:grpSpPr>
        <p:sp>
          <p:nvSpPr>
            <p:cNvPr id="9159" name="Google Shape;9159;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76"/>
          <p:cNvGrpSpPr/>
          <p:nvPr/>
        </p:nvGrpSpPr>
        <p:grpSpPr>
          <a:xfrm>
            <a:off x="3530150" y="3342211"/>
            <a:ext cx="343404" cy="449325"/>
            <a:chOff x="-15652200" y="3335975"/>
            <a:chExt cx="232375" cy="304050"/>
          </a:xfrm>
        </p:grpSpPr>
        <p:sp>
          <p:nvSpPr>
            <p:cNvPr id="9166" name="Google Shape;9166;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76"/>
          <p:cNvGrpSpPr/>
          <p:nvPr/>
        </p:nvGrpSpPr>
        <p:grpSpPr>
          <a:xfrm>
            <a:off x="1303491" y="1689573"/>
            <a:ext cx="450470" cy="449325"/>
            <a:chOff x="-20946600" y="3317850"/>
            <a:chExt cx="304825" cy="304050"/>
          </a:xfrm>
        </p:grpSpPr>
        <p:sp>
          <p:nvSpPr>
            <p:cNvPr id="9176" name="Google Shape;9176;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6"/>
          <p:cNvGrpSpPr/>
          <p:nvPr/>
        </p:nvGrpSpPr>
        <p:grpSpPr>
          <a:xfrm>
            <a:off x="1304064" y="2243729"/>
            <a:ext cx="449325" cy="449030"/>
            <a:chOff x="-20945825" y="3692175"/>
            <a:chExt cx="304050" cy="303850"/>
          </a:xfrm>
        </p:grpSpPr>
        <p:sp>
          <p:nvSpPr>
            <p:cNvPr id="9180" name="Google Shape;9180;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76"/>
          <p:cNvGrpSpPr/>
          <p:nvPr/>
        </p:nvGrpSpPr>
        <p:grpSpPr>
          <a:xfrm>
            <a:off x="1329667" y="2797442"/>
            <a:ext cx="398119" cy="448143"/>
            <a:chOff x="-20930075" y="4066100"/>
            <a:chExt cx="269400" cy="303250"/>
          </a:xfrm>
        </p:grpSpPr>
        <p:sp>
          <p:nvSpPr>
            <p:cNvPr id="9185" name="Google Shape;9185;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76"/>
          <p:cNvGrpSpPr/>
          <p:nvPr/>
        </p:nvGrpSpPr>
        <p:grpSpPr>
          <a:xfrm>
            <a:off x="4110888" y="1689848"/>
            <a:ext cx="372516" cy="448771"/>
            <a:chOff x="-18994100" y="3334775"/>
            <a:chExt cx="252075" cy="303675"/>
          </a:xfrm>
        </p:grpSpPr>
        <p:sp>
          <p:nvSpPr>
            <p:cNvPr id="9188" name="Google Shape;9188;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76"/>
          <p:cNvGrpSpPr/>
          <p:nvPr/>
        </p:nvGrpSpPr>
        <p:grpSpPr>
          <a:xfrm>
            <a:off x="4125445" y="2244743"/>
            <a:ext cx="343404" cy="446998"/>
            <a:chOff x="-18983850" y="3710075"/>
            <a:chExt cx="232375" cy="302475"/>
          </a:xfrm>
        </p:grpSpPr>
        <p:sp>
          <p:nvSpPr>
            <p:cNvPr id="9193" name="Google Shape;9193;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76"/>
          <p:cNvGrpSpPr/>
          <p:nvPr/>
        </p:nvGrpSpPr>
        <p:grpSpPr>
          <a:xfrm>
            <a:off x="4071911" y="2797422"/>
            <a:ext cx="450470" cy="448180"/>
            <a:chOff x="-19020075" y="4084200"/>
            <a:chExt cx="304825" cy="303275"/>
          </a:xfrm>
        </p:grpSpPr>
        <p:sp>
          <p:nvSpPr>
            <p:cNvPr id="9198" name="Google Shape;9198;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76"/>
          <p:cNvGrpSpPr/>
          <p:nvPr/>
        </p:nvGrpSpPr>
        <p:grpSpPr>
          <a:xfrm>
            <a:off x="6889176" y="1689001"/>
            <a:ext cx="396937" cy="450470"/>
            <a:chOff x="-17149475" y="3309200"/>
            <a:chExt cx="268600" cy="304825"/>
          </a:xfrm>
        </p:grpSpPr>
        <p:sp>
          <p:nvSpPr>
            <p:cNvPr id="9208" name="Google Shape;9208;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76"/>
          <p:cNvGrpSpPr/>
          <p:nvPr/>
        </p:nvGrpSpPr>
        <p:grpSpPr>
          <a:xfrm>
            <a:off x="6862982" y="2258120"/>
            <a:ext cx="449325" cy="420249"/>
            <a:chOff x="-17168375" y="3692750"/>
            <a:chExt cx="304050" cy="284375"/>
          </a:xfrm>
        </p:grpSpPr>
        <p:sp>
          <p:nvSpPr>
            <p:cNvPr id="9211" name="Google Shape;9211;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8" name="Google Shape;9218;p76"/>
          <p:cNvGrpSpPr/>
          <p:nvPr/>
        </p:nvGrpSpPr>
        <p:grpSpPr>
          <a:xfrm>
            <a:off x="6859491" y="2796852"/>
            <a:ext cx="456308" cy="449325"/>
            <a:chOff x="-17170750" y="4058800"/>
            <a:chExt cx="308775" cy="304050"/>
          </a:xfrm>
        </p:grpSpPr>
        <p:sp>
          <p:nvSpPr>
            <p:cNvPr id="9219" name="Google Shape;9219;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6" name="Google Shape;9236;p76"/>
          <p:cNvGrpSpPr/>
          <p:nvPr/>
        </p:nvGrpSpPr>
        <p:grpSpPr>
          <a:xfrm>
            <a:off x="5721388" y="3343358"/>
            <a:ext cx="450470" cy="446998"/>
            <a:chOff x="-15688425" y="3707725"/>
            <a:chExt cx="304825" cy="302475"/>
          </a:xfrm>
        </p:grpSpPr>
        <p:sp>
          <p:nvSpPr>
            <p:cNvPr id="9237" name="Google Shape;9237;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76"/>
          <p:cNvGrpSpPr/>
          <p:nvPr/>
        </p:nvGrpSpPr>
        <p:grpSpPr>
          <a:xfrm>
            <a:off x="1865544" y="1690441"/>
            <a:ext cx="451653" cy="447589"/>
            <a:chOff x="-20572500" y="3319025"/>
            <a:chExt cx="305625" cy="302875"/>
          </a:xfrm>
        </p:grpSpPr>
        <p:sp>
          <p:nvSpPr>
            <p:cNvPr id="9244" name="Google Shape;9244;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76"/>
          <p:cNvGrpSpPr/>
          <p:nvPr/>
        </p:nvGrpSpPr>
        <p:grpSpPr>
          <a:xfrm>
            <a:off x="1866708" y="2305410"/>
            <a:ext cx="449325" cy="325670"/>
            <a:chOff x="-20571700" y="3722875"/>
            <a:chExt cx="304050" cy="220375"/>
          </a:xfrm>
        </p:grpSpPr>
        <p:sp>
          <p:nvSpPr>
            <p:cNvPr id="9247" name="Google Shape;9247;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4" name="Google Shape;9254;p76"/>
          <p:cNvGrpSpPr/>
          <p:nvPr/>
        </p:nvGrpSpPr>
        <p:grpSpPr>
          <a:xfrm>
            <a:off x="1866135" y="2796278"/>
            <a:ext cx="450470" cy="450470"/>
            <a:chOff x="-20571700" y="4066875"/>
            <a:chExt cx="304825" cy="304825"/>
          </a:xfrm>
        </p:grpSpPr>
        <p:sp>
          <p:nvSpPr>
            <p:cNvPr id="9255" name="Google Shape;9255;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1" name="Google Shape;9261;p76"/>
          <p:cNvGrpSpPr/>
          <p:nvPr/>
        </p:nvGrpSpPr>
        <p:grpSpPr>
          <a:xfrm>
            <a:off x="4632837" y="1688259"/>
            <a:ext cx="453980" cy="451948"/>
            <a:chOff x="-18645175" y="3334200"/>
            <a:chExt cx="307200" cy="305825"/>
          </a:xfrm>
        </p:grpSpPr>
        <p:sp>
          <p:nvSpPr>
            <p:cNvPr id="9262" name="Google Shape;9262;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76"/>
          <p:cNvGrpSpPr/>
          <p:nvPr/>
        </p:nvGrpSpPr>
        <p:grpSpPr>
          <a:xfrm>
            <a:off x="4633429" y="2242989"/>
            <a:ext cx="452798" cy="450507"/>
            <a:chOff x="-18645175" y="3708500"/>
            <a:chExt cx="306400" cy="304850"/>
          </a:xfrm>
        </p:grpSpPr>
        <p:sp>
          <p:nvSpPr>
            <p:cNvPr id="9268" name="Google Shape;9268;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76"/>
          <p:cNvGrpSpPr/>
          <p:nvPr/>
        </p:nvGrpSpPr>
        <p:grpSpPr>
          <a:xfrm>
            <a:off x="4631101" y="2795630"/>
            <a:ext cx="457453" cy="451763"/>
            <a:chOff x="-18647525" y="4082625"/>
            <a:chExt cx="309550" cy="305700"/>
          </a:xfrm>
        </p:grpSpPr>
        <p:sp>
          <p:nvSpPr>
            <p:cNvPr id="9276" name="Google Shape;9276;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76"/>
          <p:cNvGrpSpPr/>
          <p:nvPr/>
        </p:nvGrpSpPr>
        <p:grpSpPr>
          <a:xfrm>
            <a:off x="7441485" y="1689592"/>
            <a:ext cx="395755" cy="449288"/>
            <a:chOff x="-16775350" y="3309200"/>
            <a:chExt cx="267800" cy="304025"/>
          </a:xfrm>
        </p:grpSpPr>
        <p:sp>
          <p:nvSpPr>
            <p:cNvPr id="9281" name="Google Shape;9281;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4" name="Google Shape;9284;p76"/>
          <p:cNvGrpSpPr/>
          <p:nvPr/>
        </p:nvGrpSpPr>
        <p:grpSpPr>
          <a:xfrm>
            <a:off x="7441485" y="2241827"/>
            <a:ext cx="395755" cy="452835"/>
            <a:chOff x="-16775350" y="3683300"/>
            <a:chExt cx="267800" cy="306425"/>
          </a:xfrm>
        </p:grpSpPr>
        <p:sp>
          <p:nvSpPr>
            <p:cNvPr id="9285" name="Google Shape;9285;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76"/>
          <p:cNvGrpSpPr/>
          <p:nvPr/>
        </p:nvGrpSpPr>
        <p:grpSpPr>
          <a:xfrm>
            <a:off x="7413536" y="2796870"/>
            <a:ext cx="451653" cy="449288"/>
            <a:chOff x="-16794250" y="4058225"/>
            <a:chExt cx="305625" cy="304025"/>
          </a:xfrm>
        </p:grpSpPr>
        <p:sp>
          <p:nvSpPr>
            <p:cNvPr id="9289" name="Google Shape;9289;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8" name="Google Shape;9298;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9" name="Google Shape;9299;p76"/>
          <p:cNvGrpSpPr/>
          <p:nvPr/>
        </p:nvGrpSpPr>
        <p:grpSpPr>
          <a:xfrm>
            <a:off x="2414953" y="1689573"/>
            <a:ext cx="457453" cy="449325"/>
            <a:chOff x="-20199150" y="3317850"/>
            <a:chExt cx="309550" cy="304050"/>
          </a:xfrm>
        </p:grpSpPr>
        <p:sp>
          <p:nvSpPr>
            <p:cNvPr id="9300" name="Google Shape;9300;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7" name="Google Shape;9307;p76"/>
          <p:cNvGrpSpPr/>
          <p:nvPr/>
        </p:nvGrpSpPr>
        <p:grpSpPr>
          <a:xfrm>
            <a:off x="2417281" y="2242861"/>
            <a:ext cx="452798" cy="450766"/>
            <a:chOff x="-20199150" y="3693150"/>
            <a:chExt cx="306400" cy="305025"/>
          </a:xfrm>
        </p:grpSpPr>
        <p:sp>
          <p:nvSpPr>
            <p:cNvPr id="9308" name="Google Shape;9308;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76"/>
          <p:cNvGrpSpPr/>
          <p:nvPr/>
        </p:nvGrpSpPr>
        <p:grpSpPr>
          <a:xfrm>
            <a:off x="2417854" y="2795687"/>
            <a:ext cx="451653" cy="451653"/>
            <a:chOff x="-20197575" y="4066875"/>
            <a:chExt cx="305625" cy="305625"/>
          </a:xfrm>
        </p:grpSpPr>
        <p:sp>
          <p:nvSpPr>
            <p:cNvPr id="9315" name="Google Shape;9315;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76"/>
          <p:cNvGrpSpPr/>
          <p:nvPr/>
        </p:nvGrpSpPr>
        <p:grpSpPr>
          <a:xfrm>
            <a:off x="5200071" y="1687520"/>
            <a:ext cx="449325" cy="453426"/>
            <a:chOff x="-18271050" y="3333200"/>
            <a:chExt cx="304050" cy="306825"/>
          </a:xfrm>
        </p:grpSpPr>
        <p:sp>
          <p:nvSpPr>
            <p:cNvPr id="9324" name="Google Shape;9324;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9" name="Google Shape;9329;p76"/>
          <p:cNvGrpSpPr/>
          <p:nvPr/>
        </p:nvGrpSpPr>
        <p:grpSpPr>
          <a:xfrm>
            <a:off x="5200644" y="2244171"/>
            <a:ext cx="448180" cy="448143"/>
            <a:chOff x="-18270275" y="3710875"/>
            <a:chExt cx="303275" cy="303250"/>
          </a:xfrm>
        </p:grpSpPr>
        <p:sp>
          <p:nvSpPr>
            <p:cNvPr id="9330" name="Google Shape;9330;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76"/>
          <p:cNvGrpSpPr/>
          <p:nvPr/>
        </p:nvGrpSpPr>
        <p:grpSpPr>
          <a:xfrm>
            <a:off x="5254196" y="2797422"/>
            <a:ext cx="341076" cy="448180"/>
            <a:chOff x="-18234025" y="4084200"/>
            <a:chExt cx="230800" cy="303275"/>
          </a:xfrm>
        </p:grpSpPr>
        <p:sp>
          <p:nvSpPr>
            <p:cNvPr id="9337" name="Google Shape;9337;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76"/>
          <p:cNvGrpSpPr/>
          <p:nvPr/>
        </p:nvGrpSpPr>
        <p:grpSpPr>
          <a:xfrm>
            <a:off x="2366751" y="3341641"/>
            <a:ext cx="449325" cy="450470"/>
            <a:chOff x="-16419350" y="3308400"/>
            <a:chExt cx="304050" cy="304825"/>
          </a:xfrm>
        </p:grpSpPr>
        <p:sp>
          <p:nvSpPr>
            <p:cNvPr id="9341" name="Google Shape;9341;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76"/>
          <p:cNvGrpSpPr/>
          <p:nvPr/>
        </p:nvGrpSpPr>
        <p:grpSpPr>
          <a:xfrm>
            <a:off x="4638306" y="3340423"/>
            <a:ext cx="395755" cy="452872"/>
            <a:chOff x="-16401225" y="3683275"/>
            <a:chExt cx="267800" cy="306450"/>
          </a:xfrm>
        </p:grpSpPr>
        <p:sp>
          <p:nvSpPr>
            <p:cNvPr id="9349" name="Google Shape;9349;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76"/>
          <p:cNvGrpSpPr/>
          <p:nvPr/>
        </p:nvGrpSpPr>
        <p:grpSpPr>
          <a:xfrm>
            <a:off x="8003755" y="2797062"/>
            <a:ext cx="450470" cy="448180"/>
            <a:chOff x="-16419350" y="4058200"/>
            <a:chExt cx="304825" cy="303275"/>
          </a:xfrm>
        </p:grpSpPr>
        <p:sp>
          <p:nvSpPr>
            <p:cNvPr id="9357" name="Google Shape;9357;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6"/>
          <p:cNvGrpSpPr/>
          <p:nvPr/>
        </p:nvGrpSpPr>
        <p:grpSpPr>
          <a:xfrm>
            <a:off x="4030643" y="3343080"/>
            <a:ext cx="450507" cy="447589"/>
            <a:chOff x="-15296200" y="3326900"/>
            <a:chExt cx="304850" cy="302875"/>
          </a:xfrm>
        </p:grpSpPr>
        <p:sp>
          <p:nvSpPr>
            <p:cNvPr id="9365" name="Google Shape;9365;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76"/>
          <p:cNvGrpSpPr/>
          <p:nvPr/>
        </p:nvGrpSpPr>
        <p:grpSpPr>
          <a:xfrm>
            <a:off x="2946296" y="1706881"/>
            <a:ext cx="486566" cy="414708"/>
            <a:chOff x="-19835275" y="3330250"/>
            <a:chExt cx="329250" cy="280625"/>
          </a:xfrm>
        </p:grpSpPr>
        <p:sp>
          <p:nvSpPr>
            <p:cNvPr id="9371" name="Google Shape;9371;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76"/>
          <p:cNvGrpSpPr/>
          <p:nvPr/>
        </p:nvGrpSpPr>
        <p:grpSpPr>
          <a:xfrm>
            <a:off x="2964325" y="2243470"/>
            <a:ext cx="450507" cy="449547"/>
            <a:chOff x="-19822675" y="3692750"/>
            <a:chExt cx="304850" cy="304200"/>
          </a:xfrm>
        </p:grpSpPr>
        <p:sp>
          <p:nvSpPr>
            <p:cNvPr id="9375" name="Google Shape;9375;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76"/>
          <p:cNvGrpSpPr/>
          <p:nvPr/>
        </p:nvGrpSpPr>
        <p:grpSpPr>
          <a:xfrm>
            <a:off x="2964916" y="2796278"/>
            <a:ext cx="449325" cy="450470"/>
            <a:chOff x="-19822675" y="4066875"/>
            <a:chExt cx="304050" cy="304825"/>
          </a:xfrm>
        </p:grpSpPr>
        <p:sp>
          <p:nvSpPr>
            <p:cNvPr id="9381" name="Google Shape;9381;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76"/>
          <p:cNvGrpSpPr/>
          <p:nvPr/>
        </p:nvGrpSpPr>
        <p:grpSpPr>
          <a:xfrm>
            <a:off x="5773985" y="1689571"/>
            <a:ext cx="399302" cy="449325"/>
            <a:chOff x="-17878825" y="3334400"/>
            <a:chExt cx="270200" cy="304050"/>
          </a:xfrm>
        </p:grpSpPr>
        <p:sp>
          <p:nvSpPr>
            <p:cNvPr id="9388" name="Google Shape;9388;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76"/>
          <p:cNvGrpSpPr/>
          <p:nvPr/>
        </p:nvGrpSpPr>
        <p:grpSpPr>
          <a:xfrm>
            <a:off x="5747809" y="2242416"/>
            <a:ext cx="451653" cy="451653"/>
            <a:chOff x="-17896150" y="3709300"/>
            <a:chExt cx="305625" cy="305625"/>
          </a:xfrm>
        </p:grpSpPr>
        <p:sp>
          <p:nvSpPr>
            <p:cNvPr id="9396" name="Google Shape;9396;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76"/>
          <p:cNvGrpSpPr/>
          <p:nvPr/>
        </p:nvGrpSpPr>
        <p:grpSpPr>
          <a:xfrm>
            <a:off x="5775740" y="2795686"/>
            <a:ext cx="395792" cy="451653"/>
            <a:chOff x="-17878025" y="4082625"/>
            <a:chExt cx="267825" cy="305625"/>
          </a:xfrm>
        </p:grpSpPr>
        <p:sp>
          <p:nvSpPr>
            <p:cNvPr id="9401" name="Google Shape;9401;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8" name="Google Shape;9408;p76"/>
          <p:cNvGrpSpPr/>
          <p:nvPr/>
        </p:nvGrpSpPr>
        <p:grpSpPr>
          <a:xfrm>
            <a:off x="2919632" y="3355015"/>
            <a:ext cx="450507" cy="423722"/>
            <a:chOff x="-16044450" y="3317850"/>
            <a:chExt cx="304850" cy="286725"/>
          </a:xfrm>
        </p:grpSpPr>
        <p:sp>
          <p:nvSpPr>
            <p:cNvPr id="9409" name="Google Shape;9409;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3" name="Google Shape;9413;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4" name="Google Shape;9414;p76"/>
          <p:cNvGrpSpPr/>
          <p:nvPr/>
        </p:nvGrpSpPr>
        <p:grpSpPr>
          <a:xfrm>
            <a:off x="8042149" y="2243724"/>
            <a:ext cx="373662" cy="449030"/>
            <a:chOff x="-16018450" y="4058400"/>
            <a:chExt cx="252850" cy="303850"/>
          </a:xfrm>
        </p:grpSpPr>
        <p:sp>
          <p:nvSpPr>
            <p:cNvPr id="9415" name="Google Shape;9415;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9" name="Google Shape;9419;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24"/>
        <p:cNvGrpSpPr/>
        <p:nvPr/>
      </p:nvGrpSpPr>
      <p:grpSpPr>
        <a:xfrm>
          <a:off x="0" y="0"/>
          <a:ext cx="0" cy="0"/>
          <a:chOff x="0" y="0"/>
          <a:chExt cx="0" cy="0"/>
        </a:xfrm>
      </p:grpSpPr>
      <p:grpSp>
        <p:nvGrpSpPr>
          <p:cNvPr id="9425" name="Google Shape;9425;p77"/>
          <p:cNvGrpSpPr/>
          <p:nvPr/>
        </p:nvGrpSpPr>
        <p:grpSpPr>
          <a:xfrm>
            <a:off x="845901" y="1689241"/>
            <a:ext cx="442337" cy="419623"/>
            <a:chOff x="-6696925" y="3272575"/>
            <a:chExt cx="307200" cy="291425"/>
          </a:xfrm>
        </p:grpSpPr>
        <p:sp>
          <p:nvSpPr>
            <p:cNvPr id="9426" name="Google Shape;9426;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77"/>
          <p:cNvGrpSpPr/>
          <p:nvPr/>
        </p:nvGrpSpPr>
        <p:grpSpPr>
          <a:xfrm>
            <a:off x="845884" y="2204636"/>
            <a:ext cx="442373" cy="420775"/>
            <a:chOff x="-6690625" y="3631325"/>
            <a:chExt cx="307225" cy="292225"/>
          </a:xfrm>
        </p:grpSpPr>
        <p:sp>
          <p:nvSpPr>
            <p:cNvPr id="9429" name="Google Shape;9429;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77"/>
          <p:cNvGrpSpPr/>
          <p:nvPr/>
        </p:nvGrpSpPr>
        <p:grpSpPr>
          <a:xfrm>
            <a:off x="868005" y="2756972"/>
            <a:ext cx="421927" cy="419371"/>
            <a:chOff x="-6689825" y="3992050"/>
            <a:chExt cx="293025" cy="291250"/>
          </a:xfrm>
        </p:grpSpPr>
        <p:sp>
          <p:nvSpPr>
            <p:cNvPr id="9435" name="Google Shape;9435;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7" name="Google Shape;9447;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8" name="Google Shape;9448;p77"/>
          <p:cNvGrpSpPr/>
          <p:nvPr/>
        </p:nvGrpSpPr>
        <p:grpSpPr>
          <a:xfrm>
            <a:off x="3551317" y="2205192"/>
            <a:ext cx="423043" cy="419659"/>
            <a:chOff x="-4837325" y="3612425"/>
            <a:chExt cx="293800" cy="291450"/>
          </a:xfrm>
        </p:grpSpPr>
        <p:sp>
          <p:nvSpPr>
            <p:cNvPr id="9449" name="Google Shape;9449;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3564349" y="2756826"/>
            <a:ext cx="420775" cy="419659"/>
            <a:chOff x="-4837325" y="3971575"/>
            <a:chExt cx="292225" cy="291450"/>
          </a:xfrm>
        </p:grpSpPr>
        <p:sp>
          <p:nvSpPr>
            <p:cNvPr id="9453" name="Google Shape;9453;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77"/>
          <p:cNvGrpSpPr/>
          <p:nvPr/>
        </p:nvGrpSpPr>
        <p:grpSpPr>
          <a:xfrm>
            <a:off x="6256364" y="1714185"/>
            <a:ext cx="430998" cy="369730"/>
            <a:chOff x="-3037625" y="3254850"/>
            <a:chExt cx="299325" cy="256775"/>
          </a:xfrm>
        </p:grpSpPr>
        <p:sp>
          <p:nvSpPr>
            <p:cNvPr id="9460" name="Google Shape;9460;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77"/>
          <p:cNvGrpSpPr/>
          <p:nvPr/>
        </p:nvGrpSpPr>
        <p:grpSpPr>
          <a:xfrm>
            <a:off x="6260324" y="2204615"/>
            <a:ext cx="423079" cy="420811"/>
            <a:chOff x="-3031325" y="3597450"/>
            <a:chExt cx="293825" cy="292250"/>
          </a:xfrm>
        </p:grpSpPr>
        <p:sp>
          <p:nvSpPr>
            <p:cNvPr id="9465" name="Google Shape;9465;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77"/>
          <p:cNvGrpSpPr/>
          <p:nvPr/>
        </p:nvGrpSpPr>
        <p:grpSpPr>
          <a:xfrm>
            <a:off x="6272798" y="2781214"/>
            <a:ext cx="421927" cy="370882"/>
            <a:chOff x="-3030525" y="3973150"/>
            <a:chExt cx="293025" cy="257575"/>
          </a:xfrm>
        </p:grpSpPr>
        <p:sp>
          <p:nvSpPr>
            <p:cNvPr id="9470" name="Google Shape;9470;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77"/>
          <p:cNvGrpSpPr/>
          <p:nvPr/>
        </p:nvGrpSpPr>
        <p:grpSpPr>
          <a:xfrm>
            <a:off x="1374391" y="3369426"/>
            <a:ext cx="421927" cy="297195"/>
            <a:chOff x="-1199300" y="3279250"/>
            <a:chExt cx="293025" cy="206400"/>
          </a:xfrm>
        </p:grpSpPr>
        <p:sp>
          <p:nvSpPr>
            <p:cNvPr id="9473" name="Google Shape;9473;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77"/>
          <p:cNvGrpSpPr/>
          <p:nvPr/>
        </p:nvGrpSpPr>
        <p:grpSpPr>
          <a:xfrm>
            <a:off x="1381477" y="1688773"/>
            <a:ext cx="444605" cy="420559"/>
            <a:chOff x="-6338550" y="3272950"/>
            <a:chExt cx="308775" cy="292075"/>
          </a:xfrm>
        </p:grpSpPr>
        <p:sp>
          <p:nvSpPr>
            <p:cNvPr id="9478" name="Google Shape;9478;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77"/>
          <p:cNvGrpSpPr/>
          <p:nvPr/>
        </p:nvGrpSpPr>
        <p:grpSpPr>
          <a:xfrm>
            <a:off x="1392817" y="2205194"/>
            <a:ext cx="421927" cy="419659"/>
            <a:chOff x="-6329100" y="3632100"/>
            <a:chExt cx="293025" cy="291450"/>
          </a:xfrm>
        </p:grpSpPr>
        <p:sp>
          <p:nvSpPr>
            <p:cNvPr id="9482" name="Google Shape;9482;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77"/>
          <p:cNvGrpSpPr/>
          <p:nvPr/>
        </p:nvGrpSpPr>
        <p:grpSpPr>
          <a:xfrm>
            <a:off x="1405867" y="2756828"/>
            <a:ext cx="419623" cy="419659"/>
            <a:chOff x="-6329875" y="3992050"/>
            <a:chExt cx="291425" cy="291450"/>
          </a:xfrm>
        </p:grpSpPr>
        <p:sp>
          <p:nvSpPr>
            <p:cNvPr id="9486" name="Google Shape;9486;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7"/>
          <p:cNvGrpSpPr/>
          <p:nvPr/>
        </p:nvGrpSpPr>
        <p:grpSpPr>
          <a:xfrm>
            <a:off x="4092004" y="1687530"/>
            <a:ext cx="423079" cy="423043"/>
            <a:chOff x="-4478975" y="3251700"/>
            <a:chExt cx="293825" cy="293800"/>
          </a:xfrm>
        </p:grpSpPr>
        <p:sp>
          <p:nvSpPr>
            <p:cNvPr id="9491" name="Google Shape;9491;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77"/>
          <p:cNvGrpSpPr/>
          <p:nvPr/>
        </p:nvGrpSpPr>
        <p:grpSpPr>
          <a:xfrm>
            <a:off x="4092004" y="2205192"/>
            <a:ext cx="423079" cy="419659"/>
            <a:chOff x="-4475825" y="3612425"/>
            <a:chExt cx="293825" cy="291450"/>
          </a:xfrm>
        </p:grpSpPr>
        <p:sp>
          <p:nvSpPr>
            <p:cNvPr id="9495" name="Google Shape;9495;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7"/>
          <p:cNvGrpSpPr/>
          <p:nvPr/>
        </p:nvGrpSpPr>
        <p:grpSpPr>
          <a:xfrm>
            <a:off x="4101077" y="2756844"/>
            <a:ext cx="428730" cy="419623"/>
            <a:chOff x="-4480550" y="3970800"/>
            <a:chExt cx="297750" cy="291425"/>
          </a:xfrm>
        </p:grpSpPr>
        <p:sp>
          <p:nvSpPr>
            <p:cNvPr id="9499" name="Google Shape;9499;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77"/>
          <p:cNvGrpSpPr/>
          <p:nvPr/>
        </p:nvGrpSpPr>
        <p:grpSpPr>
          <a:xfrm>
            <a:off x="6804910" y="1689221"/>
            <a:ext cx="415123" cy="419659"/>
            <a:chOff x="-2668225" y="3239075"/>
            <a:chExt cx="288300" cy="291450"/>
          </a:xfrm>
        </p:grpSpPr>
        <p:sp>
          <p:nvSpPr>
            <p:cNvPr id="9502" name="Google Shape;9502;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77"/>
          <p:cNvGrpSpPr/>
          <p:nvPr/>
        </p:nvGrpSpPr>
        <p:grpSpPr>
          <a:xfrm>
            <a:off x="6802066" y="2205191"/>
            <a:ext cx="420811" cy="419659"/>
            <a:chOff x="-2671375" y="3597450"/>
            <a:chExt cx="292250" cy="291450"/>
          </a:xfrm>
        </p:grpSpPr>
        <p:sp>
          <p:nvSpPr>
            <p:cNvPr id="9508" name="Google Shape;9508;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77"/>
          <p:cNvGrpSpPr/>
          <p:nvPr/>
        </p:nvGrpSpPr>
        <p:grpSpPr>
          <a:xfrm>
            <a:off x="6812849" y="2755691"/>
            <a:ext cx="423043" cy="421927"/>
            <a:chOff x="-2670575" y="3956600"/>
            <a:chExt cx="293800" cy="293025"/>
          </a:xfrm>
        </p:grpSpPr>
        <p:sp>
          <p:nvSpPr>
            <p:cNvPr id="9511" name="Google Shape;9511;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7"/>
          <p:cNvGrpSpPr/>
          <p:nvPr/>
        </p:nvGrpSpPr>
        <p:grpSpPr>
          <a:xfrm>
            <a:off x="3070370" y="3311947"/>
            <a:ext cx="426462" cy="418363"/>
            <a:chOff x="-1183550" y="3586525"/>
            <a:chExt cx="296175" cy="290550"/>
          </a:xfrm>
        </p:grpSpPr>
        <p:sp>
          <p:nvSpPr>
            <p:cNvPr id="9516" name="Google Shape;9516;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5" name="Google Shape;9525;p77"/>
          <p:cNvGrpSpPr/>
          <p:nvPr/>
        </p:nvGrpSpPr>
        <p:grpSpPr>
          <a:xfrm>
            <a:off x="1933980" y="1689799"/>
            <a:ext cx="420811" cy="418507"/>
            <a:chOff x="-5971525" y="3273750"/>
            <a:chExt cx="292250" cy="290650"/>
          </a:xfrm>
        </p:grpSpPr>
        <p:sp>
          <p:nvSpPr>
            <p:cNvPr id="9526" name="Google Shape;9526;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77"/>
          <p:cNvGrpSpPr/>
          <p:nvPr/>
        </p:nvGrpSpPr>
        <p:grpSpPr>
          <a:xfrm>
            <a:off x="1928310" y="2203826"/>
            <a:ext cx="432150" cy="422395"/>
            <a:chOff x="-5974675" y="3632100"/>
            <a:chExt cx="300125" cy="293350"/>
          </a:xfrm>
        </p:grpSpPr>
        <p:sp>
          <p:nvSpPr>
            <p:cNvPr id="9529" name="Google Shape;9529;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7"/>
          <p:cNvGrpSpPr/>
          <p:nvPr/>
        </p:nvGrpSpPr>
        <p:grpSpPr>
          <a:xfrm>
            <a:off x="1958351" y="2755694"/>
            <a:ext cx="395865" cy="421927"/>
            <a:chOff x="-5971525" y="3990475"/>
            <a:chExt cx="274925" cy="293025"/>
          </a:xfrm>
        </p:grpSpPr>
        <p:sp>
          <p:nvSpPr>
            <p:cNvPr id="9533" name="Google Shape;9533;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7" name="Google Shape;9537;p77"/>
          <p:cNvGrpSpPr/>
          <p:nvPr/>
        </p:nvGrpSpPr>
        <p:grpSpPr>
          <a:xfrm>
            <a:off x="4631558" y="1689798"/>
            <a:ext cx="420775" cy="418507"/>
            <a:chOff x="-4118225" y="3253275"/>
            <a:chExt cx="292225" cy="290650"/>
          </a:xfrm>
        </p:grpSpPr>
        <p:sp>
          <p:nvSpPr>
            <p:cNvPr id="9538" name="Google Shape;9538;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0" name="Google Shape;9540;p77"/>
          <p:cNvGrpSpPr/>
          <p:nvPr/>
        </p:nvGrpSpPr>
        <p:grpSpPr>
          <a:xfrm>
            <a:off x="4682008" y="2204922"/>
            <a:ext cx="319874" cy="420199"/>
            <a:chOff x="-4082800" y="3612425"/>
            <a:chExt cx="222150" cy="291825"/>
          </a:xfrm>
        </p:grpSpPr>
        <p:sp>
          <p:nvSpPr>
            <p:cNvPr id="9541" name="Google Shape;9541;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7"/>
          <p:cNvGrpSpPr/>
          <p:nvPr/>
        </p:nvGrpSpPr>
        <p:grpSpPr>
          <a:xfrm>
            <a:off x="4643456" y="2769876"/>
            <a:ext cx="420775" cy="393561"/>
            <a:chOff x="-4118225" y="3990475"/>
            <a:chExt cx="292225" cy="273325"/>
          </a:xfrm>
        </p:grpSpPr>
        <p:sp>
          <p:nvSpPr>
            <p:cNvPr id="9545" name="Google Shape;9545;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77"/>
          <p:cNvGrpSpPr/>
          <p:nvPr/>
        </p:nvGrpSpPr>
        <p:grpSpPr>
          <a:xfrm>
            <a:off x="7354110" y="1688087"/>
            <a:ext cx="394713" cy="421927"/>
            <a:chOff x="-2312225" y="3238300"/>
            <a:chExt cx="274125" cy="293025"/>
          </a:xfrm>
        </p:grpSpPr>
        <p:sp>
          <p:nvSpPr>
            <p:cNvPr id="9550" name="Google Shape;9550;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77"/>
          <p:cNvGrpSpPr/>
          <p:nvPr/>
        </p:nvGrpSpPr>
        <p:grpSpPr>
          <a:xfrm>
            <a:off x="7341062" y="2153586"/>
            <a:ext cx="420811" cy="522864"/>
            <a:chOff x="-2310650" y="3525775"/>
            <a:chExt cx="292250" cy="363125"/>
          </a:xfrm>
        </p:grpSpPr>
        <p:sp>
          <p:nvSpPr>
            <p:cNvPr id="9553" name="Google Shape;9553;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77"/>
          <p:cNvGrpSpPr/>
          <p:nvPr/>
        </p:nvGrpSpPr>
        <p:grpSpPr>
          <a:xfrm>
            <a:off x="7351827" y="2756825"/>
            <a:ext cx="423079" cy="419659"/>
            <a:chOff x="-2310650" y="3958175"/>
            <a:chExt cx="293825" cy="291450"/>
          </a:xfrm>
        </p:grpSpPr>
        <p:sp>
          <p:nvSpPr>
            <p:cNvPr id="9558" name="Google Shape;9558;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7"/>
          <p:cNvGrpSpPr/>
          <p:nvPr/>
        </p:nvGrpSpPr>
        <p:grpSpPr>
          <a:xfrm>
            <a:off x="4718688" y="3308459"/>
            <a:ext cx="424159" cy="419659"/>
            <a:chOff x="-1182750" y="3962900"/>
            <a:chExt cx="294575" cy="291450"/>
          </a:xfrm>
        </p:grpSpPr>
        <p:sp>
          <p:nvSpPr>
            <p:cNvPr id="9561" name="Google Shape;9561;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77"/>
          <p:cNvGrpSpPr/>
          <p:nvPr/>
        </p:nvGrpSpPr>
        <p:grpSpPr>
          <a:xfrm>
            <a:off x="2471824" y="1689223"/>
            <a:ext cx="424195" cy="419659"/>
            <a:chOff x="-5611575" y="3272950"/>
            <a:chExt cx="294600" cy="291450"/>
          </a:xfrm>
        </p:grpSpPr>
        <p:sp>
          <p:nvSpPr>
            <p:cNvPr id="9569" name="Google Shape;9569;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77"/>
          <p:cNvGrpSpPr/>
          <p:nvPr/>
        </p:nvGrpSpPr>
        <p:grpSpPr>
          <a:xfrm>
            <a:off x="2471824" y="2205770"/>
            <a:ext cx="424195" cy="418507"/>
            <a:chOff x="-5613150" y="3632900"/>
            <a:chExt cx="294600" cy="290650"/>
          </a:xfrm>
        </p:grpSpPr>
        <p:sp>
          <p:nvSpPr>
            <p:cNvPr id="9575" name="Google Shape;9575;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7"/>
          <p:cNvGrpSpPr/>
          <p:nvPr/>
        </p:nvGrpSpPr>
        <p:grpSpPr>
          <a:xfrm>
            <a:off x="2483722" y="2756270"/>
            <a:ext cx="424195" cy="420775"/>
            <a:chOff x="-5613150" y="3991275"/>
            <a:chExt cx="294600" cy="292225"/>
          </a:xfrm>
        </p:grpSpPr>
        <p:sp>
          <p:nvSpPr>
            <p:cNvPr id="9578" name="Google Shape;9578;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77"/>
          <p:cNvGrpSpPr/>
          <p:nvPr/>
        </p:nvGrpSpPr>
        <p:grpSpPr>
          <a:xfrm>
            <a:off x="5155210" y="1689438"/>
            <a:ext cx="434634" cy="419227"/>
            <a:chOff x="-3768700" y="3253275"/>
            <a:chExt cx="301850" cy="291150"/>
          </a:xfrm>
        </p:grpSpPr>
        <p:sp>
          <p:nvSpPr>
            <p:cNvPr id="9588" name="Google Shape;9588;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77"/>
          <p:cNvGrpSpPr/>
          <p:nvPr/>
        </p:nvGrpSpPr>
        <p:grpSpPr>
          <a:xfrm>
            <a:off x="5159293" y="2217090"/>
            <a:ext cx="426462" cy="395865"/>
            <a:chOff x="-3808700" y="3628950"/>
            <a:chExt cx="296175" cy="274925"/>
          </a:xfrm>
        </p:grpSpPr>
        <p:sp>
          <p:nvSpPr>
            <p:cNvPr id="9592" name="Google Shape;9592;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77"/>
          <p:cNvGrpSpPr/>
          <p:nvPr/>
        </p:nvGrpSpPr>
        <p:grpSpPr>
          <a:xfrm>
            <a:off x="5224504" y="2756412"/>
            <a:ext cx="419443" cy="420487"/>
            <a:chOff x="-3771675" y="3971775"/>
            <a:chExt cx="291300" cy="292025"/>
          </a:xfrm>
        </p:grpSpPr>
        <p:sp>
          <p:nvSpPr>
            <p:cNvPr id="9596" name="Google Shape;9596;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77"/>
          <p:cNvGrpSpPr/>
          <p:nvPr/>
        </p:nvGrpSpPr>
        <p:grpSpPr>
          <a:xfrm>
            <a:off x="7885948" y="1716461"/>
            <a:ext cx="420271" cy="320774"/>
            <a:chOff x="-1951475" y="3273100"/>
            <a:chExt cx="291875" cy="222775"/>
          </a:xfrm>
        </p:grpSpPr>
        <p:sp>
          <p:nvSpPr>
            <p:cNvPr id="9602" name="Google Shape;9602;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77"/>
          <p:cNvGrpSpPr/>
          <p:nvPr/>
        </p:nvGrpSpPr>
        <p:grpSpPr>
          <a:xfrm>
            <a:off x="7883429" y="2205191"/>
            <a:ext cx="425310" cy="419659"/>
            <a:chOff x="-1951475" y="3597450"/>
            <a:chExt cx="295375" cy="291450"/>
          </a:xfrm>
        </p:grpSpPr>
        <p:sp>
          <p:nvSpPr>
            <p:cNvPr id="9606" name="Google Shape;9606;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77"/>
          <p:cNvGrpSpPr/>
          <p:nvPr/>
        </p:nvGrpSpPr>
        <p:grpSpPr>
          <a:xfrm>
            <a:off x="7885680" y="2756825"/>
            <a:ext cx="444605" cy="419659"/>
            <a:chOff x="-1960150" y="3956600"/>
            <a:chExt cx="308775" cy="291450"/>
          </a:xfrm>
        </p:grpSpPr>
        <p:sp>
          <p:nvSpPr>
            <p:cNvPr id="9611" name="Google Shape;9611;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77"/>
          <p:cNvGrpSpPr/>
          <p:nvPr/>
        </p:nvGrpSpPr>
        <p:grpSpPr>
          <a:xfrm>
            <a:off x="1939718" y="3307636"/>
            <a:ext cx="420775" cy="420775"/>
            <a:chOff x="-804700" y="3226500"/>
            <a:chExt cx="292225" cy="292225"/>
          </a:xfrm>
        </p:grpSpPr>
        <p:sp>
          <p:nvSpPr>
            <p:cNvPr id="9614" name="Google Shape;9614;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77"/>
          <p:cNvGrpSpPr/>
          <p:nvPr/>
        </p:nvGrpSpPr>
        <p:grpSpPr>
          <a:xfrm>
            <a:off x="3019809" y="1688647"/>
            <a:ext cx="420775" cy="420811"/>
            <a:chOff x="-5251625" y="3272950"/>
            <a:chExt cx="292225" cy="292250"/>
          </a:xfrm>
        </p:grpSpPr>
        <p:sp>
          <p:nvSpPr>
            <p:cNvPr id="9622" name="Google Shape;9622;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7"/>
          <p:cNvGrpSpPr/>
          <p:nvPr/>
        </p:nvGrpSpPr>
        <p:grpSpPr>
          <a:xfrm>
            <a:off x="3016407" y="2204348"/>
            <a:ext cx="427578" cy="421351"/>
            <a:chOff x="-5254775" y="3631325"/>
            <a:chExt cx="296950" cy="292625"/>
          </a:xfrm>
        </p:grpSpPr>
        <p:sp>
          <p:nvSpPr>
            <p:cNvPr id="9626" name="Google Shape;9626;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7"/>
          <p:cNvGrpSpPr/>
          <p:nvPr/>
        </p:nvGrpSpPr>
        <p:grpSpPr>
          <a:xfrm>
            <a:off x="3032265" y="2756270"/>
            <a:ext cx="419659" cy="420775"/>
            <a:chOff x="-5251625" y="3991275"/>
            <a:chExt cx="291450" cy="292225"/>
          </a:xfrm>
        </p:grpSpPr>
        <p:sp>
          <p:nvSpPr>
            <p:cNvPr id="9634" name="Google Shape;9634;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77"/>
          <p:cNvGrpSpPr/>
          <p:nvPr/>
        </p:nvGrpSpPr>
        <p:grpSpPr>
          <a:xfrm>
            <a:off x="5772848" y="1689240"/>
            <a:ext cx="319874" cy="419623"/>
            <a:chOff x="-3365275" y="3253275"/>
            <a:chExt cx="222150" cy="291425"/>
          </a:xfrm>
        </p:grpSpPr>
        <p:sp>
          <p:nvSpPr>
            <p:cNvPr id="9640" name="Google Shape;9640;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77"/>
          <p:cNvGrpSpPr/>
          <p:nvPr/>
        </p:nvGrpSpPr>
        <p:grpSpPr>
          <a:xfrm>
            <a:off x="5746786" y="2204058"/>
            <a:ext cx="371998" cy="421927"/>
            <a:chOff x="-3383375" y="3611625"/>
            <a:chExt cx="258350" cy="293025"/>
          </a:xfrm>
        </p:grpSpPr>
        <p:sp>
          <p:nvSpPr>
            <p:cNvPr id="9643" name="Google Shape;9643;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77"/>
          <p:cNvGrpSpPr/>
          <p:nvPr/>
        </p:nvGrpSpPr>
        <p:grpSpPr>
          <a:xfrm>
            <a:off x="5809135" y="2756826"/>
            <a:ext cx="271097" cy="419659"/>
            <a:chOff x="-3347950" y="3971575"/>
            <a:chExt cx="188275" cy="291450"/>
          </a:xfrm>
        </p:grpSpPr>
        <p:sp>
          <p:nvSpPr>
            <p:cNvPr id="9646" name="Google Shape;9646;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7"/>
          <p:cNvGrpSpPr/>
          <p:nvPr/>
        </p:nvGrpSpPr>
        <p:grpSpPr>
          <a:xfrm>
            <a:off x="858994" y="3307061"/>
            <a:ext cx="371998" cy="421927"/>
            <a:chOff x="-1575775" y="3238300"/>
            <a:chExt cx="258350" cy="293025"/>
          </a:xfrm>
        </p:grpSpPr>
        <p:sp>
          <p:nvSpPr>
            <p:cNvPr id="9650" name="Google Shape;9650;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77"/>
          <p:cNvGrpSpPr/>
          <p:nvPr/>
        </p:nvGrpSpPr>
        <p:grpSpPr>
          <a:xfrm>
            <a:off x="2503892" y="3309051"/>
            <a:ext cx="423079" cy="424159"/>
            <a:chOff x="-1591550" y="3597475"/>
            <a:chExt cx="293825" cy="294575"/>
          </a:xfrm>
        </p:grpSpPr>
        <p:sp>
          <p:nvSpPr>
            <p:cNvPr id="9656" name="Google Shape;9656;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77"/>
          <p:cNvGrpSpPr/>
          <p:nvPr/>
        </p:nvGrpSpPr>
        <p:grpSpPr>
          <a:xfrm>
            <a:off x="4153362" y="3318663"/>
            <a:ext cx="421927" cy="399248"/>
            <a:chOff x="-1592325" y="3957400"/>
            <a:chExt cx="293025" cy="277275"/>
          </a:xfrm>
        </p:grpSpPr>
        <p:sp>
          <p:nvSpPr>
            <p:cNvPr id="9660" name="Google Shape;9660;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77"/>
          <p:cNvGrpSpPr/>
          <p:nvPr/>
        </p:nvGrpSpPr>
        <p:grpSpPr>
          <a:xfrm>
            <a:off x="3640232" y="3310744"/>
            <a:ext cx="369730" cy="420775"/>
            <a:chOff x="-778700" y="3612425"/>
            <a:chExt cx="256775" cy="292225"/>
          </a:xfrm>
        </p:grpSpPr>
        <p:sp>
          <p:nvSpPr>
            <p:cNvPr id="9665" name="Google Shape;9665;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77"/>
          <p:cNvGrpSpPr/>
          <p:nvPr/>
        </p:nvGrpSpPr>
        <p:grpSpPr>
          <a:xfrm>
            <a:off x="6111733" y="3828305"/>
            <a:ext cx="340731" cy="387641"/>
            <a:chOff x="7728464" y="1561258"/>
            <a:chExt cx="349719" cy="397866"/>
          </a:xfrm>
        </p:grpSpPr>
        <p:sp>
          <p:nvSpPr>
            <p:cNvPr id="9672" name="Google Shape;9672;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77"/>
          <p:cNvGrpSpPr/>
          <p:nvPr/>
        </p:nvGrpSpPr>
        <p:grpSpPr>
          <a:xfrm>
            <a:off x="4034702" y="3828305"/>
            <a:ext cx="387681" cy="387641"/>
            <a:chOff x="5611350" y="1561258"/>
            <a:chExt cx="397907" cy="397866"/>
          </a:xfrm>
        </p:grpSpPr>
        <p:sp>
          <p:nvSpPr>
            <p:cNvPr id="9675" name="Google Shape;9675;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9" name="Google Shape;9679;p77"/>
          <p:cNvGrpSpPr/>
          <p:nvPr/>
        </p:nvGrpSpPr>
        <p:grpSpPr>
          <a:xfrm>
            <a:off x="4553987" y="3925571"/>
            <a:ext cx="387610" cy="193109"/>
            <a:chOff x="6140660" y="1661097"/>
            <a:chExt cx="397835" cy="198202"/>
          </a:xfrm>
        </p:grpSpPr>
        <p:sp>
          <p:nvSpPr>
            <p:cNvPr id="9680" name="Google Shape;9680;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77"/>
          <p:cNvGrpSpPr/>
          <p:nvPr/>
        </p:nvGrpSpPr>
        <p:grpSpPr>
          <a:xfrm>
            <a:off x="5073202" y="3828305"/>
            <a:ext cx="387681" cy="387641"/>
            <a:chOff x="6669907" y="1561258"/>
            <a:chExt cx="397907" cy="397866"/>
          </a:xfrm>
        </p:grpSpPr>
        <p:sp>
          <p:nvSpPr>
            <p:cNvPr id="9685" name="Google Shape;9685;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0" name="Google Shape;9690;p77"/>
          <p:cNvGrpSpPr/>
          <p:nvPr/>
        </p:nvGrpSpPr>
        <p:grpSpPr>
          <a:xfrm>
            <a:off x="1958433" y="3885842"/>
            <a:ext cx="387681" cy="272572"/>
            <a:chOff x="3386036" y="1746339"/>
            <a:chExt cx="397907" cy="279762"/>
          </a:xfrm>
        </p:grpSpPr>
        <p:sp>
          <p:nvSpPr>
            <p:cNvPr id="9691" name="Google Shape;9691;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7"/>
          <p:cNvGrpSpPr/>
          <p:nvPr/>
        </p:nvGrpSpPr>
        <p:grpSpPr>
          <a:xfrm>
            <a:off x="2996130" y="3828288"/>
            <a:ext cx="387681" cy="387681"/>
            <a:chOff x="4417380" y="1687279"/>
            <a:chExt cx="397907" cy="397907"/>
          </a:xfrm>
        </p:grpSpPr>
        <p:sp>
          <p:nvSpPr>
            <p:cNvPr id="9694" name="Google Shape;9694;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77"/>
          <p:cNvGrpSpPr/>
          <p:nvPr/>
        </p:nvGrpSpPr>
        <p:grpSpPr>
          <a:xfrm>
            <a:off x="7942611" y="3308537"/>
            <a:ext cx="387661" cy="387661"/>
            <a:chOff x="2869999" y="1687279"/>
            <a:chExt cx="397887" cy="397887"/>
          </a:xfrm>
        </p:grpSpPr>
        <p:sp>
          <p:nvSpPr>
            <p:cNvPr id="9697" name="Google Shape;9697;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77"/>
          <p:cNvGrpSpPr/>
          <p:nvPr/>
        </p:nvGrpSpPr>
        <p:grpSpPr>
          <a:xfrm>
            <a:off x="2477718" y="3828664"/>
            <a:ext cx="386807" cy="386929"/>
            <a:chOff x="3902887" y="1687655"/>
            <a:chExt cx="397010" cy="397135"/>
          </a:xfrm>
        </p:grpSpPr>
        <p:sp>
          <p:nvSpPr>
            <p:cNvPr id="9700" name="Google Shape;9700;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77"/>
          <p:cNvGrpSpPr/>
          <p:nvPr/>
        </p:nvGrpSpPr>
        <p:grpSpPr>
          <a:xfrm>
            <a:off x="3515416" y="3828344"/>
            <a:ext cx="387681" cy="387681"/>
            <a:chOff x="4933458" y="1687279"/>
            <a:chExt cx="397907" cy="397907"/>
          </a:xfrm>
        </p:grpSpPr>
        <p:sp>
          <p:nvSpPr>
            <p:cNvPr id="9703" name="Google Shape;9703;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5" name="Google Shape;9705;p77"/>
          <p:cNvGrpSpPr/>
          <p:nvPr/>
        </p:nvGrpSpPr>
        <p:grpSpPr>
          <a:xfrm>
            <a:off x="5286246" y="3308537"/>
            <a:ext cx="387681" cy="387661"/>
            <a:chOff x="266768" y="1721375"/>
            <a:chExt cx="397907" cy="397887"/>
          </a:xfrm>
        </p:grpSpPr>
        <p:sp>
          <p:nvSpPr>
            <p:cNvPr id="9706" name="Google Shape;9706;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77"/>
          <p:cNvGrpSpPr/>
          <p:nvPr/>
        </p:nvGrpSpPr>
        <p:grpSpPr>
          <a:xfrm>
            <a:off x="7411672" y="3308924"/>
            <a:ext cx="387539" cy="386888"/>
            <a:chOff x="2408992" y="1722875"/>
            <a:chExt cx="397761" cy="397093"/>
          </a:xfrm>
        </p:grpSpPr>
        <p:sp>
          <p:nvSpPr>
            <p:cNvPr id="9709" name="Google Shape;9709;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77"/>
          <p:cNvGrpSpPr/>
          <p:nvPr/>
        </p:nvGrpSpPr>
        <p:grpSpPr>
          <a:xfrm>
            <a:off x="5592488" y="3828305"/>
            <a:ext cx="387641" cy="387641"/>
            <a:chOff x="7199196" y="1561258"/>
            <a:chExt cx="397866" cy="397866"/>
          </a:xfrm>
        </p:grpSpPr>
        <p:sp>
          <p:nvSpPr>
            <p:cNvPr id="9712" name="Google Shape;9712;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5" name="Google Shape;9715;p7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716" name="Google Shape;9716;p77"/>
          <p:cNvGrpSpPr/>
          <p:nvPr/>
        </p:nvGrpSpPr>
        <p:grpSpPr>
          <a:xfrm>
            <a:off x="6348367" y="3308537"/>
            <a:ext cx="387661" cy="387661"/>
            <a:chOff x="1379798" y="1723250"/>
            <a:chExt cx="397887" cy="397887"/>
          </a:xfrm>
        </p:grpSpPr>
        <p:sp>
          <p:nvSpPr>
            <p:cNvPr id="9717" name="Google Shape;9717;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77"/>
          <p:cNvGrpSpPr/>
          <p:nvPr/>
        </p:nvGrpSpPr>
        <p:grpSpPr>
          <a:xfrm>
            <a:off x="5817327" y="3308537"/>
            <a:ext cx="387641" cy="387661"/>
            <a:chOff x="864491" y="1723250"/>
            <a:chExt cx="397866" cy="397887"/>
          </a:xfrm>
        </p:grpSpPr>
        <p:sp>
          <p:nvSpPr>
            <p:cNvPr id="9722" name="Google Shape;9722;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5" name="Google Shape;9725;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6" name="Google Shape;9726;p77"/>
          <p:cNvGrpSpPr/>
          <p:nvPr/>
        </p:nvGrpSpPr>
        <p:grpSpPr>
          <a:xfrm>
            <a:off x="6584154" y="3827060"/>
            <a:ext cx="388966" cy="388966"/>
            <a:chOff x="1190625" y="238125"/>
            <a:chExt cx="5235075" cy="5235075"/>
          </a:xfrm>
        </p:grpSpPr>
        <p:sp>
          <p:nvSpPr>
            <p:cNvPr id="9727" name="Google Shape;9727;p7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p:nvPr/>
        </p:nvSpPr>
        <p:spPr>
          <a:xfrm>
            <a:off x="701350" y="145465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49" name="Google Shape;349;p33"/>
          <p:cNvSpPr/>
          <p:nvPr/>
        </p:nvSpPr>
        <p:spPr>
          <a:xfrm>
            <a:off x="701350" y="3243450"/>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0" name="Google Shape;350;p33"/>
          <p:cNvSpPr/>
          <p:nvPr/>
        </p:nvSpPr>
        <p:spPr>
          <a:xfrm>
            <a:off x="7695500" y="2348575"/>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1" name="Google Shape;351;p33"/>
          <p:cNvSpPr/>
          <p:nvPr/>
        </p:nvSpPr>
        <p:spPr>
          <a:xfrm>
            <a:off x="1500301" y="3368701"/>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4376388" y="35634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3489900" y="3078000"/>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1:45 PM</a:t>
            </a:r>
            <a:endParaRPr sz="1000">
              <a:solidFill>
                <a:schemeClr val="dk2"/>
              </a:solidFill>
              <a:latin typeface="Lexend Deca"/>
              <a:ea typeface="Lexend Deca"/>
              <a:cs typeface="Lexend Deca"/>
              <a:sym typeface="Lexend Deca"/>
            </a:endParaRPr>
          </a:p>
        </p:txBody>
      </p:sp>
      <p:sp>
        <p:nvSpPr>
          <p:cNvPr id="354" name="Google Shape;354;p33"/>
          <p:cNvSpPr/>
          <p:nvPr/>
        </p:nvSpPr>
        <p:spPr>
          <a:xfrm flipH="1">
            <a:off x="4876801" y="24652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1500301" y="156582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4376388" y="17605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4612688" y="26599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txBox="1"/>
          <p:nvPr/>
        </p:nvSpPr>
        <p:spPr>
          <a:xfrm>
            <a:off x="3489900" y="1275125"/>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359" name="Google Shape;359;p33"/>
          <p:cNvSpPr txBox="1"/>
          <p:nvPr/>
        </p:nvSpPr>
        <p:spPr>
          <a:xfrm>
            <a:off x="4876800" y="217105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sp>
        <p:nvSpPr>
          <p:cNvPr id="360" name="Google Shape;360;p33"/>
          <p:cNvSpPr txBox="1">
            <a:spLocks noGrp="1"/>
          </p:cNvSpPr>
          <p:nvPr>
            <p:ph type="subTitle" idx="5"/>
          </p:nvPr>
        </p:nvSpPr>
        <p:spPr>
          <a:xfrm>
            <a:off x="1694094" y="38159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61" name="Google Shape;361;p3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company</a:t>
            </a:r>
            <a:endParaRPr>
              <a:solidFill>
                <a:schemeClr val="lt1"/>
              </a:solidFill>
            </a:endParaRPr>
          </a:p>
        </p:txBody>
      </p:sp>
      <p:grpSp>
        <p:nvGrpSpPr>
          <p:cNvPr id="362" name="Google Shape;362;p33"/>
          <p:cNvGrpSpPr/>
          <p:nvPr/>
        </p:nvGrpSpPr>
        <p:grpSpPr>
          <a:xfrm>
            <a:off x="7526973" y="530839"/>
            <a:ext cx="897018" cy="324596"/>
            <a:chOff x="7526973" y="530839"/>
            <a:chExt cx="897018" cy="324596"/>
          </a:xfrm>
        </p:grpSpPr>
        <p:grpSp>
          <p:nvGrpSpPr>
            <p:cNvPr id="363" name="Google Shape;363;p33"/>
            <p:cNvGrpSpPr/>
            <p:nvPr/>
          </p:nvGrpSpPr>
          <p:grpSpPr>
            <a:xfrm>
              <a:off x="7526973" y="530839"/>
              <a:ext cx="332201" cy="324420"/>
              <a:chOff x="3380213" y="4209475"/>
              <a:chExt cx="403450" cy="394000"/>
            </a:xfrm>
          </p:grpSpPr>
          <p:sp>
            <p:nvSpPr>
              <p:cNvPr id="364" name="Google Shape;364;p33"/>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3"/>
            <p:cNvGrpSpPr/>
            <p:nvPr/>
          </p:nvGrpSpPr>
          <p:grpSpPr>
            <a:xfrm>
              <a:off x="8054864" y="531011"/>
              <a:ext cx="369126" cy="324424"/>
              <a:chOff x="4467200" y="877100"/>
              <a:chExt cx="481825" cy="423475"/>
            </a:xfrm>
          </p:grpSpPr>
          <p:sp>
            <p:nvSpPr>
              <p:cNvPr id="367" name="Google Shape;367;p3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3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9" name="Google Shape;369;p3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0" name="Google Shape;370;p3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371" name="Google Shape;371;p3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txBox="1">
            <a:spLocks noGrp="1"/>
          </p:cNvSpPr>
          <p:nvPr>
            <p:ph type="subTitle" idx="1"/>
          </p:nvPr>
        </p:nvSpPr>
        <p:spPr>
          <a:xfrm>
            <a:off x="1694094" y="2027100"/>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373" name="Google Shape;373;p33"/>
          <p:cNvSpPr txBox="1">
            <a:spLocks noGrp="1"/>
          </p:cNvSpPr>
          <p:nvPr>
            <p:ph type="subTitle" idx="2"/>
          </p:nvPr>
        </p:nvSpPr>
        <p:spPr>
          <a:xfrm>
            <a:off x="4876799" y="2921038"/>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74" name="Google Shape;374;p33"/>
          <p:cNvSpPr txBox="1">
            <a:spLocks noGrp="1"/>
          </p:cNvSpPr>
          <p:nvPr>
            <p:ph type="subTitle" idx="3"/>
          </p:nvPr>
        </p:nvSpPr>
        <p:spPr>
          <a:xfrm>
            <a:off x="1694096" y="1612750"/>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75" name="Google Shape;375;p33"/>
          <p:cNvSpPr txBox="1">
            <a:spLocks noGrp="1"/>
          </p:cNvSpPr>
          <p:nvPr>
            <p:ph type="subTitle" idx="4"/>
          </p:nvPr>
        </p:nvSpPr>
        <p:spPr>
          <a:xfrm>
            <a:off x="4876799" y="2507150"/>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76" name="Google Shape;376;p33"/>
          <p:cNvSpPr txBox="1">
            <a:spLocks noGrp="1"/>
          </p:cNvSpPr>
          <p:nvPr>
            <p:ph type="subTitle" idx="6"/>
          </p:nvPr>
        </p:nvSpPr>
        <p:spPr>
          <a:xfrm>
            <a:off x="1694096" y="3401550"/>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grpSp>
        <p:nvGrpSpPr>
          <p:cNvPr id="377" name="Google Shape;377;p33"/>
          <p:cNvGrpSpPr/>
          <p:nvPr/>
        </p:nvGrpSpPr>
        <p:grpSpPr>
          <a:xfrm>
            <a:off x="7872063" y="2525300"/>
            <a:ext cx="393850" cy="393850"/>
            <a:chOff x="1418388" y="3529950"/>
            <a:chExt cx="393850" cy="393850"/>
          </a:xfrm>
        </p:grpSpPr>
        <p:sp>
          <p:nvSpPr>
            <p:cNvPr id="378" name="Google Shape;378;p33"/>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3"/>
          <p:cNvGrpSpPr/>
          <p:nvPr/>
        </p:nvGrpSpPr>
        <p:grpSpPr>
          <a:xfrm>
            <a:off x="883538" y="3420150"/>
            <a:ext cx="393850" cy="393875"/>
            <a:chOff x="1418388" y="2850425"/>
            <a:chExt cx="393850" cy="393875"/>
          </a:xfrm>
        </p:grpSpPr>
        <p:sp>
          <p:nvSpPr>
            <p:cNvPr id="385" name="Google Shape;385;p33"/>
            <p:cNvSpPr/>
            <p:nvPr/>
          </p:nvSpPr>
          <p:spPr>
            <a:xfrm>
              <a:off x="1615538" y="307155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1523063" y="2850425"/>
              <a:ext cx="184500" cy="221150"/>
            </a:xfrm>
            <a:custGeom>
              <a:avLst/>
              <a:gdLst/>
              <a:ahLst/>
              <a:cxnLst/>
              <a:rect l="l" t="t" r="r" b="b"/>
              <a:pathLst>
                <a:path w="7380" h="8846" extrusionOk="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418388" y="2951625"/>
              <a:ext cx="393850" cy="292675"/>
            </a:xfrm>
            <a:custGeom>
              <a:avLst/>
              <a:gdLst/>
              <a:ahLst/>
              <a:cxnLst/>
              <a:rect l="l" t="t" r="r" b="b"/>
              <a:pathLst>
                <a:path w="15754" h="11707" extrusionOk="0">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3"/>
          <p:cNvGrpSpPr/>
          <p:nvPr/>
        </p:nvGrpSpPr>
        <p:grpSpPr>
          <a:xfrm>
            <a:off x="883538" y="1655125"/>
            <a:ext cx="393850" cy="346325"/>
            <a:chOff x="1418388" y="2194450"/>
            <a:chExt cx="393850" cy="346325"/>
          </a:xfrm>
        </p:grpSpPr>
        <p:sp>
          <p:nvSpPr>
            <p:cNvPr id="389" name="Google Shape;389;p33"/>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32"/>
        <p:cNvGrpSpPr/>
        <p:nvPr/>
      </p:nvGrpSpPr>
      <p:grpSpPr>
        <a:xfrm>
          <a:off x="0" y="0"/>
          <a:ext cx="0" cy="0"/>
          <a:chOff x="0" y="0"/>
          <a:chExt cx="0" cy="0"/>
        </a:xfrm>
      </p:grpSpPr>
      <p:pic>
        <p:nvPicPr>
          <p:cNvPr id="9733" name="Google Shape;9733;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4"/>
          <p:cNvSpPr/>
          <p:nvPr/>
        </p:nvSpPr>
        <p:spPr>
          <a:xfrm flipH="1">
            <a:off x="4572001" y="292247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1805101" y="179442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team</a:t>
            </a:r>
            <a:endParaRPr>
              <a:solidFill>
                <a:schemeClr val="lt1"/>
              </a:solidFill>
            </a:endParaRPr>
          </a:p>
        </p:txBody>
      </p:sp>
      <p:sp>
        <p:nvSpPr>
          <p:cNvPr id="402" name="Google Shape;402;p34"/>
          <p:cNvSpPr txBox="1">
            <a:spLocks noGrp="1"/>
          </p:cNvSpPr>
          <p:nvPr>
            <p:ph type="subTitle" idx="1"/>
          </p:nvPr>
        </p:nvSpPr>
        <p:spPr>
          <a:xfrm>
            <a:off x="1998894" y="2268625"/>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your team member here</a:t>
            </a:r>
            <a:endParaRPr/>
          </a:p>
        </p:txBody>
      </p:sp>
      <p:sp>
        <p:nvSpPr>
          <p:cNvPr id="403" name="Google Shape;403;p34"/>
          <p:cNvSpPr txBox="1">
            <a:spLocks noGrp="1"/>
          </p:cNvSpPr>
          <p:nvPr>
            <p:ph type="subTitle" idx="2"/>
          </p:nvPr>
        </p:nvSpPr>
        <p:spPr>
          <a:xfrm>
            <a:off x="4571999" y="3396675"/>
            <a:ext cx="27669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your team member here</a:t>
            </a:r>
            <a:endParaRPr/>
          </a:p>
        </p:txBody>
      </p:sp>
      <p:sp>
        <p:nvSpPr>
          <p:cNvPr id="404" name="Google Shape;404;p34"/>
          <p:cNvSpPr txBox="1">
            <a:spLocks noGrp="1"/>
          </p:cNvSpPr>
          <p:nvPr>
            <p:ph type="subTitle" idx="3"/>
          </p:nvPr>
        </p:nvSpPr>
        <p:spPr>
          <a:xfrm>
            <a:off x="1998896" y="1854275"/>
            <a:ext cx="22656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Jane Dawson</a:t>
            </a:r>
            <a:endParaRPr>
              <a:solidFill>
                <a:schemeClr val="lt1"/>
              </a:solidFill>
            </a:endParaRPr>
          </a:p>
        </p:txBody>
      </p:sp>
      <p:sp>
        <p:nvSpPr>
          <p:cNvPr id="405" name="Google Shape;405;p34"/>
          <p:cNvSpPr txBox="1">
            <a:spLocks noGrp="1"/>
          </p:cNvSpPr>
          <p:nvPr>
            <p:ph type="subTitle" idx="4"/>
          </p:nvPr>
        </p:nvSpPr>
        <p:spPr>
          <a:xfrm>
            <a:off x="4571999" y="2982320"/>
            <a:ext cx="2087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Nick Bowman</a:t>
            </a:r>
            <a:endParaRPr>
              <a:solidFill>
                <a:schemeClr val="lt1"/>
              </a:solidFill>
            </a:endParaRPr>
          </a:p>
        </p:txBody>
      </p:sp>
      <p:sp>
        <p:nvSpPr>
          <p:cNvPr id="406" name="Google Shape;406;p34"/>
          <p:cNvSpPr/>
          <p:nvPr/>
        </p:nvSpPr>
        <p:spPr>
          <a:xfrm>
            <a:off x="720000" y="1638725"/>
            <a:ext cx="862200" cy="86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7561700" y="2766775"/>
            <a:ext cx="862200" cy="86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4"/>
          <p:cNvGrpSpPr/>
          <p:nvPr/>
        </p:nvGrpSpPr>
        <p:grpSpPr>
          <a:xfrm>
            <a:off x="7813296" y="3029903"/>
            <a:ext cx="358999" cy="335958"/>
            <a:chOff x="-56394425" y="3600600"/>
            <a:chExt cx="319025" cy="298550"/>
          </a:xfrm>
        </p:grpSpPr>
        <p:sp>
          <p:nvSpPr>
            <p:cNvPr id="409" name="Google Shape;409;p3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4"/>
          <p:cNvGrpSpPr/>
          <p:nvPr/>
        </p:nvGrpSpPr>
        <p:grpSpPr>
          <a:xfrm>
            <a:off x="972491" y="1912487"/>
            <a:ext cx="357198" cy="314690"/>
            <a:chOff x="-57176525" y="3610050"/>
            <a:chExt cx="317425" cy="279650"/>
          </a:xfrm>
        </p:grpSpPr>
        <p:sp>
          <p:nvSpPr>
            <p:cNvPr id="413" name="Google Shape;413;p3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4"/>
          <p:cNvSpPr/>
          <p:nvPr/>
        </p:nvSpPr>
        <p:spPr>
          <a:xfrm>
            <a:off x="4681188" y="198912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4307888" y="3117175"/>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txBox="1"/>
          <p:nvPr/>
        </p:nvSpPr>
        <p:spPr>
          <a:xfrm>
            <a:off x="3794700" y="1503725"/>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421" name="Google Shape;421;p34"/>
          <p:cNvSpPr txBox="1"/>
          <p:nvPr/>
        </p:nvSpPr>
        <p:spPr>
          <a:xfrm>
            <a:off x="4572000" y="2628250"/>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grpSp>
        <p:nvGrpSpPr>
          <p:cNvPr id="422" name="Google Shape;422;p34"/>
          <p:cNvGrpSpPr/>
          <p:nvPr/>
        </p:nvGrpSpPr>
        <p:grpSpPr>
          <a:xfrm>
            <a:off x="720002" y="530839"/>
            <a:ext cx="7703988" cy="324596"/>
            <a:chOff x="720002" y="530839"/>
            <a:chExt cx="7703988" cy="324596"/>
          </a:xfrm>
        </p:grpSpPr>
        <p:sp>
          <p:nvSpPr>
            <p:cNvPr id="423" name="Google Shape;423;p3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4"/>
            <p:cNvGrpSpPr/>
            <p:nvPr/>
          </p:nvGrpSpPr>
          <p:grpSpPr>
            <a:xfrm>
              <a:off x="7526973" y="530839"/>
              <a:ext cx="897018" cy="324596"/>
              <a:chOff x="7526973" y="530839"/>
              <a:chExt cx="897018" cy="324596"/>
            </a:xfrm>
          </p:grpSpPr>
          <p:grpSp>
            <p:nvGrpSpPr>
              <p:cNvPr id="425" name="Google Shape;425;p34"/>
              <p:cNvGrpSpPr/>
              <p:nvPr/>
            </p:nvGrpSpPr>
            <p:grpSpPr>
              <a:xfrm>
                <a:off x="7526973" y="530839"/>
                <a:ext cx="332201" cy="324420"/>
                <a:chOff x="3380213" y="4209475"/>
                <a:chExt cx="403450" cy="394000"/>
              </a:xfrm>
            </p:grpSpPr>
            <p:sp>
              <p:nvSpPr>
                <p:cNvPr id="426" name="Google Shape;426;p3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34"/>
              <p:cNvGrpSpPr/>
              <p:nvPr/>
            </p:nvGrpSpPr>
            <p:grpSpPr>
              <a:xfrm>
                <a:off x="8054864" y="531011"/>
                <a:ext cx="369126" cy="324424"/>
                <a:chOff x="4467200" y="877100"/>
                <a:chExt cx="481825" cy="423475"/>
              </a:xfrm>
            </p:grpSpPr>
            <p:sp>
              <p:nvSpPr>
                <p:cNvPr id="429" name="Google Shape;429;p3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3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 name="Google Shape;431;p3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 name="Google Shape;432;p3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5"/>
          <p:cNvSpPr/>
          <p:nvPr/>
        </p:nvSpPr>
        <p:spPr>
          <a:xfrm flipH="1">
            <a:off x="4582670" y="3375400"/>
            <a:ext cx="3841330" cy="764670"/>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flipH="1">
            <a:off x="4582720" y="1511705"/>
            <a:ext cx="3841279" cy="1389008"/>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758388" y="1878542"/>
            <a:ext cx="3336923" cy="1798512"/>
          </a:xfrm>
          <a:custGeom>
            <a:avLst/>
            <a:gdLst/>
            <a:ahLst/>
            <a:cxnLst/>
            <a:rect l="l" t="t" r="r" b="b"/>
            <a:pathLst>
              <a:path w="44577" h="24025" extrusionOk="0">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txBox="1">
            <a:spLocks noGrp="1"/>
          </p:cNvSpPr>
          <p:nvPr>
            <p:ph type="title" idx="2"/>
          </p:nvPr>
        </p:nvSpPr>
        <p:spPr>
          <a:xfrm>
            <a:off x="1100475" y="2149150"/>
            <a:ext cx="2994900" cy="138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441" name="Google Shape;441;p35"/>
          <p:cNvSpPr txBox="1">
            <a:spLocks noGrp="1"/>
          </p:cNvSpPr>
          <p:nvPr>
            <p:ph type="ctrTitle"/>
          </p:nvPr>
        </p:nvSpPr>
        <p:spPr>
          <a:xfrm>
            <a:off x="4686825" y="1482425"/>
            <a:ext cx="3413700" cy="13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vs. solution</a:t>
            </a:r>
            <a:endParaRPr>
              <a:solidFill>
                <a:schemeClr val="lt1"/>
              </a:solidFill>
            </a:endParaRPr>
          </a:p>
        </p:txBody>
      </p:sp>
      <p:sp>
        <p:nvSpPr>
          <p:cNvPr id="442" name="Google Shape;442;p35"/>
          <p:cNvSpPr txBox="1">
            <a:spLocks noGrp="1"/>
          </p:cNvSpPr>
          <p:nvPr>
            <p:ph type="subTitle" idx="1"/>
          </p:nvPr>
        </p:nvSpPr>
        <p:spPr>
          <a:xfrm>
            <a:off x="4686825" y="3396238"/>
            <a:ext cx="3336900" cy="72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443" name="Google Shape;443;p35"/>
          <p:cNvSpPr/>
          <p:nvPr/>
        </p:nvSpPr>
        <p:spPr>
          <a:xfrm>
            <a:off x="8262163" y="21255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txBox="1"/>
          <p:nvPr/>
        </p:nvSpPr>
        <p:spPr>
          <a:xfrm>
            <a:off x="4582725" y="12209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9:14 AM</a:t>
            </a:r>
            <a:endParaRPr sz="1000">
              <a:solidFill>
                <a:schemeClr val="dk2"/>
              </a:solidFill>
              <a:latin typeface="Lexend Deca"/>
              <a:ea typeface="Lexend Deca"/>
              <a:cs typeface="Lexend Deca"/>
              <a:sym typeface="Lexend Deca"/>
            </a:endParaRPr>
          </a:p>
        </p:txBody>
      </p:sp>
      <p:sp>
        <p:nvSpPr>
          <p:cNvPr id="445" name="Google Shape;445;p35"/>
          <p:cNvSpPr/>
          <p:nvPr/>
        </p:nvSpPr>
        <p:spPr>
          <a:xfrm>
            <a:off x="8262163" y="367705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txBox="1"/>
          <p:nvPr/>
        </p:nvSpPr>
        <p:spPr>
          <a:xfrm>
            <a:off x="4582725" y="3079325"/>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1:17 PM</a:t>
            </a:r>
            <a:endParaRPr sz="1000">
              <a:solidFill>
                <a:schemeClr val="dk2"/>
              </a:solidFill>
              <a:latin typeface="Lexend Deca"/>
              <a:ea typeface="Lexend Deca"/>
              <a:cs typeface="Lexend Deca"/>
              <a:sym typeface="Lexend Deca"/>
            </a:endParaRPr>
          </a:p>
        </p:txBody>
      </p:sp>
      <p:sp>
        <p:nvSpPr>
          <p:cNvPr id="447" name="Google Shape;447;p35"/>
          <p:cNvSpPr txBox="1"/>
          <p:nvPr/>
        </p:nvSpPr>
        <p:spPr>
          <a:xfrm>
            <a:off x="3318000" y="15878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10:25 AM</a:t>
            </a:r>
            <a:endParaRPr sz="1000">
              <a:solidFill>
                <a:schemeClr val="dk2"/>
              </a:solidFill>
              <a:latin typeface="Lexend Deca"/>
              <a:ea typeface="Lexend Deca"/>
              <a:cs typeface="Lexend Deca"/>
              <a:sym typeface="Lexend Deca"/>
            </a:endParaRPr>
          </a:p>
        </p:txBody>
      </p:sp>
      <p:sp>
        <p:nvSpPr>
          <p:cNvPr id="448" name="Google Shape;448;p35"/>
          <p:cNvSpPr/>
          <p:nvPr/>
        </p:nvSpPr>
        <p:spPr>
          <a:xfrm>
            <a:off x="835913" y="2697100"/>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35"/>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450" name="Google Shape;450;p35"/>
          <p:cNvGrpSpPr/>
          <p:nvPr/>
        </p:nvGrpSpPr>
        <p:grpSpPr>
          <a:xfrm>
            <a:off x="7526973" y="530839"/>
            <a:ext cx="332201" cy="324420"/>
            <a:chOff x="3380213" y="4209475"/>
            <a:chExt cx="403450" cy="394000"/>
          </a:xfrm>
        </p:grpSpPr>
        <p:sp>
          <p:nvSpPr>
            <p:cNvPr id="451" name="Google Shape;451;p35"/>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5"/>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5"/>
          <p:cNvGrpSpPr/>
          <p:nvPr/>
        </p:nvGrpSpPr>
        <p:grpSpPr>
          <a:xfrm>
            <a:off x="8054864" y="531011"/>
            <a:ext cx="369126" cy="324424"/>
            <a:chOff x="4467200" y="877100"/>
            <a:chExt cx="481825" cy="423475"/>
          </a:xfrm>
        </p:grpSpPr>
        <p:sp>
          <p:nvSpPr>
            <p:cNvPr id="455" name="Google Shape;455;p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9" name="Google Shape;459;p35"/>
          <p:cNvGrpSpPr/>
          <p:nvPr/>
        </p:nvGrpSpPr>
        <p:grpSpPr>
          <a:xfrm>
            <a:off x="8054884" y="4613755"/>
            <a:ext cx="332212" cy="332592"/>
            <a:chOff x="6674938" y="1490925"/>
            <a:chExt cx="393850" cy="394300"/>
          </a:xfrm>
        </p:grpSpPr>
        <p:sp>
          <p:nvSpPr>
            <p:cNvPr id="460" name="Google Shape;460;p35"/>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5"/>
          <p:cNvGrpSpPr/>
          <p:nvPr/>
        </p:nvGrpSpPr>
        <p:grpSpPr>
          <a:xfrm>
            <a:off x="7495358" y="4615864"/>
            <a:ext cx="332239" cy="328589"/>
            <a:chOff x="3385438" y="2850425"/>
            <a:chExt cx="398225" cy="393850"/>
          </a:xfrm>
        </p:grpSpPr>
        <p:sp>
          <p:nvSpPr>
            <p:cNvPr id="468" name="Google Shape;468;p35"/>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5"/>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35"/>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473" name="Google Shape;473;p35"/>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6"/>
          <p:cNvSpPr/>
          <p:nvPr/>
        </p:nvSpPr>
        <p:spPr>
          <a:xfrm>
            <a:off x="4569704" y="1719450"/>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txBox="1">
            <a:spLocks noGrp="1"/>
          </p:cNvSpPr>
          <p:nvPr>
            <p:ph type="ctrTitle"/>
          </p:nvPr>
        </p:nvSpPr>
        <p:spPr>
          <a:xfrm>
            <a:off x="4805075" y="1926700"/>
            <a:ext cx="2676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Problem</a:t>
            </a:r>
            <a:endParaRPr>
              <a:solidFill>
                <a:schemeClr val="lt1"/>
              </a:solidFill>
            </a:endParaRPr>
          </a:p>
        </p:txBody>
      </p:sp>
      <p:sp>
        <p:nvSpPr>
          <p:cNvPr id="480" name="Google Shape;480;p36"/>
          <p:cNvSpPr txBox="1">
            <a:spLocks noGrp="1"/>
          </p:cNvSpPr>
          <p:nvPr>
            <p:ph type="subTitle" idx="1"/>
          </p:nvPr>
        </p:nvSpPr>
        <p:spPr>
          <a:xfrm>
            <a:off x="4730700" y="2896025"/>
            <a:ext cx="3693300" cy="11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481" name="Google Shape;481;p36"/>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482" name="Google Shape;482;p36"/>
          <p:cNvGrpSpPr/>
          <p:nvPr/>
        </p:nvGrpSpPr>
        <p:grpSpPr>
          <a:xfrm>
            <a:off x="7526973" y="530839"/>
            <a:ext cx="332201" cy="324420"/>
            <a:chOff x="3380213" y="4209475"/>
            <a:chExt cx="403450" cy="394000"/>
          </a:xfrm>
        </p:grpSpPr>
        <p:sp>
          <p:nvSpPr>
            <p:cNvPr id="483" name="Google Shape;483;p36"/>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6"/>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6"/>
          <p:cNvGrpSpPr/>
          <p:nvPr/>
        </p:nvGrpSpPr>
        <p:grpSpPr>
          <a:xfrm>
            <a:off x="8054864" y="531011"/>
            <a:ext cx="369126" cy="324424"/>
            <a:chOff x="4467200" y="877100"/>
            <a:chExt cx="481825" cy="423475"/>
          </a:xfrm>
        </p:grpSpPr>
        <p:sp>
          <p:nvSpPr>
            <p:cNvPr id="487" name="Google Shape;487;p3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 name="Google Shape;488;p3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3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3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 name="Google Shape;491;p36"/>
          <p:cNvGrpSpPr/>
          <p:nvPr/>
        </p:nvGrpSpPr>
        <p:grpSpPr>
          <a:xfrm>
            <a:off x="8054884" y="4613755"/>
            <a:ext cx="332212" cy="332592"/>
            <a:chOff x="6674938" y="1490925"/>
            <a:chExt cx="393850" cy="394300"/>
          </a:xfrm>
        </p:grpSpPr>
        <p:sp>
          <p:nvSpPr>
            <p:cNvPr id="492" name="Google Shape;492;p36"/>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36"/>
          <p:cNvGrpSpPr/>
          <p:nvPr/>
        </p:nvGrpSpPr>
        <p:grpSpPr>
          <a:xfrm>
            <a:off x="7495358" y="4615864"/>
            <a:ext cx="332239" cy="328589"/>
            <a:chOff x="3385438" y="2850425"/>
            <a:chExt cx="398225" cy="393850"/>
          </a:xfrm>
        </p:grpSpPr>
        <p:sp>
          <p:nvSpPr>
            <p:cNvPr id="500" name="Google Shape;500;p36"/>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6"/>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05" name="Google Shape;505;p36"/>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
        <p:nvSpPr>
          <p:cNvPr id="506" name="Google Shape;506;p36"/>
          <p:cNvSpPr/>
          <p:nvPr/>
        </p:nvSpPr>
        <p:spPr>
          <a:xfrm>
            <a:off x="4425388" y="217366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txBox="1"/>
          <p:nvPr/>
        </p:nvSpPr>
        <p:spPr>
          <a:xfrm>
            <a:off x="6751225" y="1428763"/>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08" name="Google Shape;508;p36"/>
          <p:cNvPicPr preferRelativeResize="0"/>
          <p:nvPr/>
        </p:nvPicPr>
        <p:blipFill rotWithShape="1">
          <a:blip r:embed="rId4">
            <a:alphaModFix/>
          </a:blip>
          <a:srcRect l="17240" r="16039"/>
          <a:stretch/>
        </p:blipFill>
        <p:spPr>
          <a:xfrm>
            <a:off x="1185751" y="1367488"/>
            <a:ext cx="2768100" cy="2768100"/>
          </a:xfrm>
          <a:prstGeom prst="ellipse">
            <a:avLst/>
          </a:prstGeom>
          <a:noFill/>
          <a:ln w="114300" cap="flat" cmpd="sng">
            <a:solidFill>
              <a:schemeClr val="accen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7"/>
          <p:cNvSpPr/>
          <p:nvPr/>
        </p:nvSpPr>
        <p:spPr>
          <a:xfrm>
            <a:off x="881817" y="1814575"/>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flipH="1">
            <a:off x="5303354" y="1814575"/>
            <a:ext cx="2958816" cy="1069849"/>
          </a:xfrm>
          <a:custGeom>
            <a:avLst/>
            <a:gdLst/>
            <a:ahLst/>
            <a:cxnLst/>
            <a:rect l="l" t="t" r="r" b="b"/>
            <a:pathLst>
              <a:path w="66438" h="24024" extrusionOk="0">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8262163" y="22687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txBox="1"/>
          <p:nvPr/>
        </p:nvSpPr>
        <p:spPr>
          <a:xfrm>
            <a:off x="5303350" y="15238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exend Deca"/>
                <a:ea typeface="Lexend Deca"/>
                <a:cs typeface="Lexend Deca"/>
                <a:sym typeface="Lexend Deca"/>
              </a:rPr>
              <a:t>12:20 PM</a:t>
            </a:r>
            <a:endParaRPr sz="1000">
              <a:solidFill>
                <a:schemeClr val="dk2"/>
              </a:solidFill>
              <a:latin typeface="Lexend Deca"/>
              <a:ea typeface="Lexend Deca"/>
              <a:cs typeface="Lexend Deca"/>
              <a:sym typeface="Lexend Deca"/>
            </a:endParaRPr>
          </a:p>
        </p:txBody>
      </p:sp>
      <p:sp>
        <p:nvSpPr>
          <p:cNvPr id="517" name="Google Shape;517;p37"/>
          <p:cNvSpPr txBox="1">
            <a:spLocks noGrp="1"/>
          </p:cNvSpPr>
          <p:nvPr>
            <p:ph type="ctrTitle"/>
          </p:nvPr>
        </p:nvSpPr>
        <p:spPr>
          <a:xfrm>
            <a:off x="5487692" y="1980350"/>
            <a:ext cx="2385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a:t>
            </a:r>
            <a:endParaRPr>
              <a:solidFill>
                <a:schemeClr val="lt1"/>
              </a:solidFill>
            </a:endParaRPr>
          </a:p>
        </p:txBody>
      </p:sp>
      <p:sp>
        <p:nvSpPr>
          <p:cNvPr id="518" name="Google Shape;518;p37"/>
          <p:cNvSpPr txBox="1">
            <a:spLocks noGrp="1"/>
          </p:cNvSpPr>
          <p:nvPr>
            <p:ph type="subTitle" idx="1"/>
          </p:nvPr>
        </p:nvSpPr>
        <p:spPr>
          <a:xfrm>
            <a:off x="5303225" y="2991150"/>
            <a:ext cx="31209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19" name="Google Shape;519;p37"/>
          <p:cNvSpPr txBox="1">
            <a:spLocks noGrp="1"/>
          </p:cNvSpPr>
          <p:nvPr>
            <p:ph type="ctrTitle" idx="2"/>
          </p:nvPr>
        </p:nvSpPr>
        <p:spPr>
          <a:xfrm>
            <a:off x="1264929" y="1980350"/>
            <a:ext cx="2385300" cy="7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Them</a:t>
            </a:r>
            <a:endParaRPr>
              <a:solidFill>
                <a:schemeClr val="lt1"/>
              </a:solidFill>
            </a:endParaRPr>
          </a:p>
        </p:txBody>
      </p:sp>
      <p:sp>
        <p:nvSpPr>
          <p:cNvPr id="520" name="Google Shape;520;p37"/>
          <p:cNvSpPr txBox="1">
            <a:spLocks noGrp="1"/>
          </p:cNvSpPr>
          <p:nvPr>
            <p:ph type="subTitle" idx="3"/>
          </p:nvPr>
        </p:nvSpPr>
        <p:spPr>
          <a:xfrm>
            <a:off x="719875" y="2991150"/>
            <a:ext cx="3120900" cy="91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a:t>
            </a:r>
            <a:endParaRPr/>
          </a:p>
        </p:txBody>
      </p:sp>
      <p:sp>
        <p:nvSpPr>
          <p:cNvPr id="521" name="Google Shape;521;p37"/>
          <p:cNvSpPr txBox="1"/>
          <p:nvPr/>
        </p:nvSpPr>
        <p:spPr>
          <a:xfrm>
            <a:off x="3063325" y="152388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9:22 AM</a:t>
            </a:r>
            <a:endParaRPr sz="1000">
              <a:solidFill>
                <a:schemeClr val="dk2"/>
              </a:solidFill>
              <a:latin typeface="Lexend Deca"/>
              <a:ea typeface="Lexend Deca"/>
              <a:cs typeface="Lexend Deca"/>
              <a:sym typeface="Lexend Deca"/>
            </a:endParaRPr>
          </a:p>
        </p:txBody>
      </p:sp>
      <p:sp>
        <p:nvSpPr>
          <p:cNvPr id="522" name="Google Shape;522;p37"/>
          <p:cNvSpPr/>
          <p:nvPr/>
        </p:nvSpPr>
        <p:spPr>
          <a:xfrm>
            <a:off x="719988" y="22687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4163903" y="1941415"/>
            <a:ext cx="816300" cy="81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txBox="1">
            <a:spLocks noGrp="1"/>
          </p:cNvSpPr>
          <p:nvPr>
            <p:ph type="ctrTitle" idx="4"/>
          </p:nvPr>
        </p:nvSpPr>
        <p:spPr>
          <a:xfrm>
            <a:off x="4017575" y="2087300"/>
            <a:ext cx="1108800" cy="52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VS.</a:t>
            </a:r>
            <a:endParaRPr>
              <a:solidFill>
                <a:schemeClr val="lt1"/>
              </a:solidFill>
            </a:endParaRPr>
          </a:p>
        </p:txBody>
      </p:sp>
      <p:pic>
        <p:nvPicPr>
          <p:cNvPr id="525" name="Google Shape;525;p37"/>
          <p:cNvPicPr preferRelativeResize="0"/>
          <p:nvPr/>
        </p:nvPicPr>
        <p:blipFill rotWithShape="1">
          <a:blip r:embed="rId3">
            <a:alphaModFix/>
          </a:blip>
          <a:srcRect l="14113" r="25415"/>
          <a:stretch/>
        </p:blipFill>
        <p:spPr>
          <a:xfrm>
            <a:off x="1185749" y="476225"/>
            <a:ext cx="433800" cy="433800"/>
          </a:xfrm>
          <a:prstGeom prst="ellipse">
            <a:avLst/>
          </a:prstGeom>
          <a:noFill/>
          <a:ln w="28575" cap="flat" cmpd="sng">
            <a:solidFill>
              <a:schemeClr val="lt1"/>
            </a:solidFill>
            <a:prstDash val="solid"/>
            <a:round/>
            <a:headEnd type="none" w="sm" len="sm"/>
            <a:tailEnd type="none" w="sm" len="sm"/>
          </a:ln>
        </p:spPr>
      </p:pic>
      <p:grpSp>
        <p:nvGrpSpPr>
          <p:cNvPr id="526" name="Google Shape;526;p37"/>
          <p:cNvGrpSpPr/>
          <p:nvPr/>
        </p:nvGrpSpPr>
        <p:grpSpPr>
          <a:xfrm>
            <a:off x="7526973" y="530839"/>
            <a:ext cx="332201" cy="324420"/>
            <a:chOff x="3380213" y="4209475"/>
            <a:chExt cx="403450" cy="394000"/>
          </a:xfrm>
        </p:grpSpPr>
        <p:sp>
          <p:nvSpPr>
            <p:cNvPr id="527" name="Google Shape;527;p37"/>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7"/>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7"/>
          <p:cNvGrpSpPr/>
          <p:nvPr/>
        </p:nvGrpSpPr>
        <p:grpSpPr>
          <a:xfrm>
            <a:off x="8054864" y="531011"/>
            <a:ext cx="369126" cy="324424"/>
            <a:chOff x="4467200" y="877100"/>
            <a:chExt cx="481825" cy="423475"/>
          </a:xfrm>
        </p:grpSpPr>
        <p:sp>
          <p:nvSpPr>
            <p:cNvPr id="531" name="Google Shape;531;p3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 name="Google Shape;532;p3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 name="Google Shape;533;p3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 name="Google Shape;534;p3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 name="Google Shape;535;p37"/>
          <p:cNvGrpSpPr/>
          <p:nvPr/>
        </p:nvGrpSpPr>
        <p:grpSpPr>
          <a:xfrm>
            <a:off x="8054884" y="4613755"/>
            <a:ext cx="332212" cy="332592"/>
            <a:chOff x="6674938" y="1490925"/>
            <a:chExt cx="393850" cy="394300"/>
          </a:xfrm>
        </p:grpSpPr>
        <p:sp>
          <p:nvSpPr>
            <p:cNvPr id="536" name="Google Shape;536;p37"/>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7"/>
          <p:cNvGrpSpPr/>
          <p:nvPr/>
        </p:nvGrpSpPr>
        <p:grpSpPr>
          <a:xfrm>
            <a:off x="7495358" y="4615864"/>
            <a:ext cx="332239" cy="328589"/>
            <a:chOff x="3385438" y="2850425"/>
            <a:chExt cx="398225" cy="393850"/>
          </a:xfrm>
        </p:grpSpPr>
        <p:sp>
          <p:nvSpPr>
            <p:cNvPr id="544" name="Google Shape;544;p37"/>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37"/>
          <p:cNvSpPr txBox="1"/>
          <p:nvPr/>
        </p:nvSpPr>
        <p:spPr>
          <a:xfrm>
            <a:off x="1691950" y="446150"/>
            <a:ext cx="3409500"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Lexend Deca"/>
                <a:ea typeface="Lexend Deca"/>
                <a:cs typeface="Lexend Deca"/>
                <a:sym typeface="Lexend Deca"/>
              </a:rPr>
              <a:t>Texting App Pitch Deck</a:t>
            </a:r>
            <a:endParaRPr sz="2000" b="1">
              <a:solidFill>
                <a:schemeClr val="lt1"/>
              </a:solidFill>
              <a:latin typeface="Lexend Deca"/>
              <a:ea typeface="Lexend Deca"/>
              <a:cs typeface="Lexend Deca"/>
              <a:sym typeface="Lexend Deca"/>
            </a:endParaRPr>
          </a:p>
        </p:txBody>
      </p:sp>
      <p:sp>
        <p:nvSpPr>
          <p:cNvPr id="549" name="Google Shape;549;p37"/>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lt1"/>
                </a:solidFill>
                <a:latin typeface="Lexend Deca"/>
                <a:ea typeface="Lexend Deca"/>
                <a:cs typeface="Lexend Deca"/>
                <a:sym typeface="Lexend Deca"/>
              </a:rPr>
              <a:t>Write your message</a:t>
            </a:r>
            <a:endParaRPr sz="1700" b="1">
              <a:solidFill>
                <a:schemeClr val="lt1"/>
              </a:solidFill>
              <a:latin typeface="Lexend Deca"/>
              <a:ea typeface="Lexend Deca"/>
              <a:cs typeface="Lexend Deca"/>
              <a:sym typeface="Lexend Deca"/>
            </a:endParaRPr>
          </a:p>
        </p:txBody>
      </p:sp>
    </p:spTree>
  </p:cSld>
  <p:clrMapOvr>
    <a:masterClrMapping/>
  </p:clrMapOvr>
</p:sld>
</file>

<file path=ppt/theme/theme1.xml><?xml version="1.0" encoding="utf-8"?>
<a:theme xmlns:a="http://schemas.openxmlformats.org/drawingml/2006/main"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2045</Words>
  <Application>Microsoft Office PowerPoint</Application>
  <PresentationFormat>Affichage à l'écran (16:9)</PresentationFormat>
  <Paragraphs>389</Paragraphs>
  <Slides>50</Slides>
  <Notes>50</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50</vt:i4>
      </vt:variant>
    </vt:vector>
  </HeadingPairs>
  <TitlesOfParts>
    <vt:vector size="64" baseType="lpstr">
      <vt:lpstr>Amatic SC</vt:lpstr>
      <vt:lpstr>Anaheim</vt:lpstr>
      <vt:lpstr>Arial</vt:lpstr>
      <vt:lpstr>Calibri</vt:lpstr>
      <vt:lpstr>Hind Siliguri</vt:lpstr>
      <vt:lpstr>Lexend Deca</vt:lpstr>
      <vt:lpstr>Lexend Deca SemiBold</vt:lpstr>
      <vt:lpstr>Proxima Nova</vt:lpstr>
      <vt:lpstr>Proxima Nova Semibold</vt:lpstr>
      <vt:lpstr>Righteous</vt:lpstr>
      <vt:lpstr>Roboto Medium</vt:lpstr>
      <vt:lpstr>Work Sans</vt:lpstr>
      <vt:lpstr>Texting App Pitch Deck by Slidesgo</vt:lpstr>
      <vt:lpstr>Slidesgo Final Pages</vt:lpstr>
      <vt:lpstr>Texting App Pitch Deck</vt:lpstr>
      <vt:lpstr>Contents of this template</vt:lpstr>
      <vt:lpstr>Table of contents</vt:lpstr>
      <vt:lpstr>Introduction</vt:lpstr>
      <vt:lpstr>Our company</vt:lpstr>
      <vt:lpstr>Our team</vt:lpstr>
      <vt:lpstr>01</vt:lpstr>
      <vt:lpstr>Problem</vt:lpstr>
      <vt:lpstr>Us</vt:lpstr>
      <vt:lpstr>Solution</vt:lpstr>
      <vt:lpstr>SWOT analysis</vt:lpstr>
      <vt:lpstr>Product overview</vt:lpstr>
      <vt:lpstr>Awesome words</vt:lpstr>
      <vt:lpstr>Our Plans</vt:lpstr>
      <vt:lpstr>Product Demo</vt:lpstr>
      <vt:lpstr>Traction</vt:lpstr>
      <vt:lpstr>Case study</vt:lpstr>
      <vt:lpstr>Reviews</vt:lpstr>
      <vt:lpstr>Awards</vt:lpstr>
      <vt:lpstr>150,000</vt:lpstr>
      <vt:lpstr>Présentation PowerPoint</vt:lpstr>
      <vt:lpstr>Different markets</vt:lpstr>
      <vt:lpstr>Target</vt:lpstr>
      <vt:lpstr>Competitors</vt:lpstr>
      <vt:lpstr>Business model</vt:lpstr>
      <vt:lpstr>Timing</vt:lpstr>
      <vt:lpstr>Predicted growth</vt:lpstr>
      <vt:lpstr>Investment</vt:lpstr>
      <vt:lpstr>Thanks!</vt:lpstr>
      <vt:lpstr>Chat icon pack</vt:lpstr>
      <vt:lpstr>Alternative resources</vt:lpstr>
      <vt:lpstr>Resources</vt:lpstr>
      <vt:lpstr>Instructions for use</vt:lpstr>
      <vt:lpstr>Instructions for use (premium users)</vt:lpstr>
      <vt:lpstr>Fonts &amp; colors used</vt:lpstr>
      <vt:lpstr>Storyset</vt:lpstr>
      <vt:lpstr>Use our editable graphic resources...</vt:lpstr>
      <vt:lpstr>Présentation PowerPoint</vt:lpstr>
      <vt:lpstr>Présentation PowerPoint</vt:lpstr>
      <vt:lpstr>Présentation PowerPoint</vt:lpstr>
      <vt:lpstr>Présentation PowerPoint</vt:lpstr>
      <vt:lpstr>Présentation PowerPoint</vt:lpstr>
      <vt:lpstr>...and our sets of editable icons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Thomas</dc:creator>
  <cp:lastModifiedBy>Thomas MURGIA</cp:lastModifiedBy>
  <cp:revision>1</cp:revision>
  <dcterms:modified xsi:type="dcterms:W3CDTF">2025-11-28T14:26:52Z</dcterms:modified>
</cp:coreProperties>
</file>